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658" r:id="rId5"/>
    <p:sldId id="646" r:id="rId6"/>
    <p:sldId id="657" r:id="rId7"/>
    <p:sldId id="659" r:id="rId8"/>
    <p:sldId id="650" r:id="rId9"/>
    <p:sldId id="651" r:id="rId10"/>
    <p:sldId id="655" r:id="rId11"/>
    <p:sldId id="653" r:id="rId12"/>
    <p:sldId id="656" r:id="rId13"/>
    <p:sldId id="660" r:id="rId14"/>
  </p:sldIdLst>
  <p:sldSz cx="10088563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2B9"/>
    <a:srgbClr val="F7974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93CA8-FCDF-4165-A1B8-0398B203A661}" v="100" dt="2026-02-07T22:19:12.278"/>
    <p1510:client id="{A5B6DD56-0217-59EA-B014-419207C5E620}" v="203" dt="2026-02-07T20:50:25.037"/>
    <p1510:client id="{E6ADFE20-AB27-D04D-8112-AB9C97EB189F}" v="35" dt="2026-02-07T21:02:33.802"/>
    <p1510:client id="{FC3AE317-CFF1-7FDF-37D8-F4EAC80AF707}" v="370" dt="2026-02-07T21:52:53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488"/>
        <p:guide pos="317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Damico" userId="S::cynthia.damico@colorsofenglish.com::365e1059-1fef-4e85-b974-64e9df6ef8e7" providerId="AD" clId="Web-{05593CA8-FCDF-4165-A1B8-0398B203A661}"/>
    <pc:docChg chg="modSld">
      <pc:chgData name="Cynthia Damico" userId="S::cynthia.damico@colorsofenglish.com::365e1059-1fef-4e85-b974-64e9df6ef8e7" providerId="AD" clId="Web-{05593CA8-FCDF-4165-A1B8-0398B203A661}" dt="2026-02-07T22:19:12.278" v="54" actId="1076"/>
      <pc:docMkLst>
        <pc:docMk/>
      </pc:docMkLst>
      <pc:sldChg chg="addSp delSp modSp addAnim delAnim">
        <pc:chgData name="Cynthia Damico" userId="S::cynthia.damico@colorsofenglish.com::365e1059-1fef-4e85-b974-64e9df6ef8e7" providerId="AD" clId="Web-{05593CA8-FCDF-4165-A1B8-0398B203A661}" dt="2026-02-07T22:17:11.151" v="16" actId="20577"/>
        <pc:sldMkLst>
          <pc:docMk/>
          <pc:sldMk cId="3931468369" sldId="655"/>
        </pc:sldMkLst>
        <pc:spChg chg="del">
          <ac:chgData name="Cynthia Damico" userId="S::cynthia.damico@colorsofenglish.com::365e1059-1fef-4e85-b974-64e9df6ef8e7" providerId="AD" clId="Web-{05593CA8-FCDF-4165-A1B8-0398B203A661}" dt="2026-02-07T22:16:39.542" v="0"/>
          <ac:spMkLst>
            <pc:docMk/>
            <pc:sldMk cId="3931468369" sldId="655"/>
            <ac:spMk id="7" creationId="{4A4C3CA1-B98F-E345-B912-A045224C4249}"/>
          </ac:spMkLst>
        </pc:spChg>
        <pc:spChg chg="add mod">
          <ac:chgData name="Cynthia Damico" userId="S::cynthia.damico@colorsofenglish.com::365e1059-1fef-4e85-b974-64e9df6ef8e7" providerId="AD" clId="Web-{05593CA8-FCDF-4165-A1B8-0398B203A661}" dt="2026-02-07T22:17:11.151" v="16" actId="20577"/>
          <ac:spMkLst>
            <pc:docMk/>
            <pc:sldMk cId="3931468369" sldId="655"/>
            <ac:spMk id="12" creationId="{372A0EED-B5DB-58EC-0D48-EDE566165397}"/>
          </ac:spMkLst>
        </pc:spChg>
      </pc:sldChg>
      <pc:sldChg chg="addSp delSp modSp addAnim delAnim">
        <pc:chgData name="Cynthia Damico" userId="S::cynthia.damico@colorsofenglish.com::365e1059-1fef-4e85-b974-64e9df6ef8e7" providerId="AD" clId="Web-{05593CA8-FCDF-4165-A1B8-0398B203A661}" dt="2026-02-07T22:19:12.278" v="54" actId="1076"/>
        <pc:sldMkLst>
          <pc:docMk/>
          <pc:sldMk cId="909865986" sldId="656"/>
        </pc:sldMkLst>
        <pc:spChg chg="add mod">
          <ac:chgData name="Cynthia Damico" userId="S::cynthia.damico@colorsofenglish.com::365e1059-1fef-4e85-b974-64e9df6ef8e7" providerId="AD" clId="Web-{05593CA8-FCDF-4165-A1B8-0398B203A661}" dt="2026-02-07T22:19:12.278" v="54" actId="1076"/>
          <ac:spMkLst>
            <pc:docMk/>
            <pc:sldMk cId="909865986" sldId="656"/>
            <ac:spMk id="17" creationId="{EC3D2868-16FE-0C73-BD87-D9E3B0C8855E}"/>
          </ac:spMkLst>
        </pc:spChg>
        <pc:spChg chg="del">
          <ac:chgData name="Cynthia Damico" userId="S::cynthia.damico@colorsofenglish.com::365e1059-1fef-4e85-b974-64e9df6ef8e7" providerId="AD" clId="Web-{05593CA8-FCDF-4165-A1B8-0398B203A661}" dt="2026-02-07T22:18:47.620" v="46"/>
          <ac:spMkLst>
            <pc:docMk/>
            <pc:sldMk cId="909865986" sldId="656"/>
            <ac:spMk id="47" creationId="{F3997E5F-5A6C-55EE-5E6B-488C708C7476}"/>
          </ac:spMkLst>
        </pc:spChg>
      </pc:sldChg>
    </pc:docChg>
  </pc:docChgLst>
  <pc:docChgLst>
    <pc:chgData name="Cynthia Damico" userId="S::cynthia.damico@colorsofenglish.com::365e1059-1fef-4e85-b974-64e9df6ef8e7" providerId="AD" clId="Web-{FC3AE317-CFF1-7FDF-37D8-F4EAC80AF707}"/>
    <pc:docChg chg="addSld delSld modSld">
      <pc:chgData name="Cynthia Damico" userId="S::cynthia.damico@colorsofenglish.com::365e1059-1fef-4e85-b974-64e9df6ef8e7" providerId="AD" clId="Web-{FC3AE317-CFF1-7FDF-37D8-F4EAC80AF707}" dt="2026-02-07T21:52:53.892" v="304" actId="20577"/>
      <pc:docMkLst>
        <pc:docMk/>
      </pc:docMkLst>
      <pc:sldChg chg="delSp add del">
        <pc:chgData name="Cynthia Damico" userId="S::cynthia.damico@colorsofenglish.com::365e1059-1fef-4e85-b974-64e9df6ef8e7" providerId="AD" clId="Web-{FC3AE317-CFF1-7FDF-37D8-F4EAC80AF707}" dt="2026-02-07T21:50:11.413" v="249"/>
        <pc:sldMkLst>
          <pc:docMk/>
          <pc:sldMk cId="1635352793" sldId="267"/>
        </pc:sldMkLst>
        <pc:cxnChg chg="del">
          <ac:chgData name="Cynthia Damico" userId="S::cynthia.damico@colorsofenglish.com::365e1059-1fef-4e85-b974-64e9df6ef8e7" providerId="AD" clId="Web-{FC3AE317-CFF1-7FDF-37D8-F4EAC80AF707}" dt="2026-02-07T21:39:22.827" v="104"/>
          <ac:cxnSpMkLst>
            <pc:docMk/>
            <pc:sldMk cId="1635352793" sldId="267"/>
            <ac:cxnSpMk id="6" creationId="{6C730401-4641-6D53-6A02-C5FAB0EF6888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103"/>
          <ac:cxnSpMkLst>
            <pc:docMk/>
            <pc:sldMk cId="1635352793" sldId="267"/>
            <ac:cxnSpMk id="10" creationId="{7984730E-34D6-56A0-9B95-6F891E541C90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102"/>
          <ac:cxnSpMkLst>
            <pc:docMk/>
            <pc:sldMk cId="1635352793" sldId="267"/>
            <ac:cxnSpMk id="11" creationId="{5647EAA5-92FD-59F8-4974-77CD71E911D7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101"/>
          <ac:cxnSpMkLst>
            <pc:docMk/>
            <pc:sldMk cId="1635352793" sldId="267"/>
            <ac:cxnSpMk id="13" creationId="{51EA0A1C-6C87-F789-1218-AC7DAF4558C0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100"/>
          <ac:cxnSpMkLst>
            <pc:docMk/>
            <pc:sldMk cId="1635352793" sldId="267"/>
            <ac:cxnSpMk id="15" creationId="{65BBB499-A07E-9D9B-3349-7A939DA271B1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9"/>
          <ac:cxnSpMkLst>
            <pc:docMk/>
            <pc:sldMk cId="1635352793" sldId="267"/>
            <ac:cxnSpMk id="19" creationId="{0EC8A419-23EA-34BD-14C3-D74100666713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8"/>
          <ac:cxnSpMkLst>
            <pc:docMk/>
            <pc:sldMk cId="1635352793" sldId="267"/>
            <ac:cxnSpMk id="20" creationId="{A39E2ADD-C441-CB9C-0FC8-6CB0C063A10F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7"/>
          <ac:cxnSpMkLst>
            <pc:docMk/>
            <pc:sldMk cId="1635352793" sldId="267"/>
            <ac:cxnSpMk id="21" creationId="{673DBEF2-5277-09AB-3AE4-1867B05382EA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6"/>
          <ac:cxnSpMkLst>
            <pc:docMk/>
            <pc:sldMk cId="1635352793" sldId="267"/>
            <ac:cxnSpMk id="22" creationId="{FC577DC7-DA5C-6E55-5908-B95E77B9D40C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5"/>
          <ac:cxnSpMkLst>
            <pc:docMk/>
            <pc:sldMk cId="1635352793" sldId="267"/>
            <ac:cxnSpMk id="24" creationId="{8E604A9B-84DA-565A-2EBB-166C846D387D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4"/>
          <ac:cxnSpMkLst>
            <pc:docMk/>
            <pc:sldMk cId="1635352793" sldId="267"/>
            <ac:cxnSpMk id="25" creationId="{27F22F29-83B2-7426-1394-1E293C5285EF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3"/>
          <ac:cxnSpMkLst>
            <pc:docMk/>
            <pc:sldMk cId="1635352793" sldId="267"/>
            <ac:cxnSpMk id="26" creationId="{86001B89-9060-3170-035F-4CEA8B51ED04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2"/>
          <ac:cxnSpMkLst>
            <pc:docMk/>
            <pc:sldMk cId="1635352793" sldId="267"/>
            <ac:cxnSpMk id="27" creationId="{9EE0AE42-27D7-E1F1-113C-E703ED7BB089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1"/>
          <ac:cxnSpMkLst>
            <pc:docMk/>
            <pc:sldMk cId="1635352793" sldId="267"/>
            <ac:cxnSpMk id="30" creationId="{5CA66409-BDE7-92F2-62C9-66E945204A05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9:22.827" v="90"/>
          <ac:cxnSpMkLst>
            <pc:docMk/>
            <pc:sldMk cId="1635352793" sldId="267"/>
            <ac:cxnSpMk id="61" creationId="{91DC9146-67F1-6A7D-70D3-091EB5E895FF}"/>
          </ac:cxnSpMkLst>
        </pc:cxnChg>
      </pc:sldChg>
      <pc:sldChg chg="modSp">
        <pc:chgData name="Cynthia Damico" userId="S::cynthia.damico@colorsofenglish.com::365e1059-1fef-4e85-b974-64e9df6ef8e7" providerId="AD" clId="Web-{FC3AE317-CFF1-7FDF-37D8-F4EAC80AF707}" dt="2026-02-07T21:48:40.502" v="233" actId="1076"/>
        <pc:sldMkLst>
          <pc:docMk/>
          <pc:sldMk cId="1602100596" sldId="650"/>
        </pc:sldMkLst>
        <pc:spChg chg="mod">
          <ac:chgData name="Cynthia Damico" userId="S::cynthia.damico@colorsofenglish.com::365e1059-1fef-4e85-b974-64e9df6ef8e7" providerId="AD" clId="Web-{FC3AE317-CFF1-7FDF-37D8-F4EAC80AF707}" dt="2026-02-07T21:48:40.502" v="233" actId="1076"/>
          <ac:spMkLst>
            <pc:docMk/>
            <pc:sldMk cId="1602100596" sldId="650"/>
            <ac:spMk id="6" creationId="{8ECF4102-803C-7EA7-4FA2-E4299B7B7071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48:32.939" v="231" actId="1076"/>
          <ac:spMkLst>
            <pc:docMk/>
            <pc:sldMk cId="1602100596" sldId="650"/>
            <ac:spMk id="9" creationId="{B8813533-54F2-22D0-FEBF-08B6BE0765D3}"/>
          </ac:spMkLst>
        </pc:spChg>
      </pc:sldChg>
      <pc:sldChg chg="modSp">
        <pc:chgData name="Cynthia Damico" userId="S::cynthia.damico@colorsofenglish.com::365e1059-1fef-4e85-b974-64e9df6ef8e7" providerId="AD" clId="Web-{FC3AE317-CFF1-7FDF-37D8-F4EAC80AF707}" dt="2026-02-07T21:50:01.959" v="248" actId="1076"/>
        <pc:sldMkLst>
          <pc:docMk/>
          <pc:sldMk cId="3695724356" sldId="653"/>
        </pc:sldMkLst>
        <pc:spChg chg="mod">
          <ac:chgData name="Cynthia Damico" userId="S::cynthia.damico@colorsofenglish.com::365e1059-1fef-4e85-b974-64e9df6ef8e7" providerId="AD" clId="Web-{FC3AE317-CFF1-7FDF-37D8-F4EAC80AF707}" dt="2026-02-07T21:34:54.166" v="11" actId="20577"/>
          <ac:spMkLst>
            <pc:docMk/>
            <pc:sldMk cId="3695724356" sldId="653"/>
            <ac:spMk id="7" creationId="{4A4C3CA1-B98F-E345-B912-A045224C4249}"/>
          </ac:spMkLst>
        </pc:spChg>
        <pc:grpChg chg="mod">
          <ac:chgData name="Cynthia Damico" userId="S::cynthia.damico@colorsofenglish.com::365e1059-1fef-4e85-b974-64e9df6ef8e7" providerId="AD" clId="Web-{FC3AE317-CFF1-7FDF-37D8-F4EAC80AF707}" dt="2026-02-07T21:50:01.959" v="248" actId="1076"/>
          <ac:grpSpMkLst>
            <pc:docMk/>
            <pc:sldMk cId="3695724356" sldId="653"/>
            <ac:grpSpMk id="49" creationId="{49F4A10A-5D1B-4A5A-4167-3CF32BAB12F0}"/>
          </ac:grpSpMkLst>
        </pc:grpChg>
        <pc:picChg chg="mod">
          <ac:chgData name="Cynthia Damico" userId="S::cynthia.damico@colorsofenglish.com::365e1059-1fef-4e85-b974-64e9df6ef8e7" providerId="AD" clId="Web-{FC3AE317-CFF1-7FDF-37D8-F4EAC80AF707}" dt="2026-02-07T21:49:57.537" v="247" actId="1076"/>
          <ac:picMkLst>
            <pc:docMk/>
            <pc:sldMk cId="3695724356" sldId="653"/>
            <ac:picMk id="58" creationId="{98BCD2B2-D703-3695-BB38-A4C18B08F42A}"/>
          </ac:picMkLst>
        </pc:picChg>
      </pc:sldChg>
      <pc:sldChg chg="modSp">
        <pc:chgData name="Cynthia Damico" userId="S::cynthia.damico@colorsofenglish.com::365e1059-1fef-4e85-b974-64e9df6ef8e7" providerId="AD" clId="Web-{FC3AE317-CFF1-7FDF-37D8-F4EAC80AF707}" dt="2026-02-07T21:49:36.005" v="246" actId="14100"/>
        <pc:sldMkLst>
          <pc:docMk/>
          <pc:sldMk cId="3931468369" sldId="655"/>
        </pc:sldMkLst>
        <pc:spChg chg="mod">
          <ac:chgData name="Cynthia Damico" userId="S::cynthia.damico@colorsofenglish.com::365e1059-1fef-4e85-b974-64e9df6ef8e7" providerId="AD" clId="Web-{FC3AE317-CFF1-7FDF-37D8-F4EAC80AF707}" dt="2026-02-07T21:34:24.134" v="5" actId="1076"/>
          <ac:spMkLst>
            <pc:docMk/>
            <pc:sldMk cId="3931468369" sldId="655"/>
            <ac:spMk id="6" creationId="{B660CAEC-E979-FBEA-2C84-42F03A2E2A77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49:36.005" v="246" actId="14100"/>
          <ac:spMkLst>
            <pc:docMk/>
            <pc:sldMk cId="3931468369" sldId="655"/>
            <ac:spMk id="7" creationId="{4A4C3CA1-B98F-E345-B912-A045224C4249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4:31.040" v="6" actId="1076"/>
          <ac:spMkLst>
            <pc:docMk/>
            <pc:sldMk cId="3931468369" sldId="655"/>
            <ac:spMk id="8" creationId="{3482CC99-FF4B-4C5B-51B7-4BE3E5B230F1}"/>
          </ac:spMkLst>
        </pc:spChg>
      </pc:sldChg>
      <pc:sldChg chg="modSp">
        <pc:chgData name="Cynthia Damico" userId="S::cynthia.damico@colorsofenglish.com::365e1059-1fef-4e85-b974-64e9df6ef8e7" providerId="AD" clId="Web-{FC3AE317-CFF1-7FDF-37D8-F4EAC80AF707}" dt="2026-02-07T21:32:46.052" v="1" actId="20577"/>
        <pc:sldMkLst>
          <pc:docMk/>
          <pc:sldMk cId="909865986" sldId="656"/>
        </pc:sldMkLst>
        <pc:spChg chg="mod">
          <ac:chgData name="Cynthia Damico" userId="S::cynthia.damico@colorsofenglish.com::365e1059-1fef-4e85-b974-64e9df6ef8e7" providerId="AD" clId="Web-{FC3AE317-CFF1-7FDF-37D8-F4EAC80AF707}" dt="2026-02-07T21:32:46.052" v="1" actId="20577"/>
          <ac:spMkLst>
            <pc:docMk/>
            <pc:sldMk cId="909865986" sldId="656"/>
            <ac:spMk id="47" creationId="{F3997E5F-5A6C-55EE-5E6B-488C708C7476}"/>
          </ac:spMkLst>
        </pc:spChg>
      </pc:sldChg>
      <pc:sldChg chg="modSp">
        <pc:chgData name="Cynthia Damico" userId="S::cynthia.damico@colorsofenglish.com::365e1059-1fef-4e85-b974-64e9df6ef8e7" providerId="AD" clId="Web-{FC3AE317-CFF1-7FDF-37D8-F4EAC80AF707}" dt="2026-02-07T21:52:53.892" v="304" actId="20577"/>
        <pc:sldMkLst>
          <pc:docMk/>
          <pc:sldMk cId="4232650318" sldId="658"/>
        </pc:sldMkLst>
        <pc:spChg chg="mod">
          <ac:chgData name="Cynthia Damico" userId="S::cynthia.damico@colorsofenglish.com::365e1059-1fef-4e85-b974-64e9df6ef8e7" providerId="AD" clId="Web-{FC3AE317-CFF1-7FDF-37D8-F4EAC80AF707}" dt="2026-02-07T21:52:53.892" v="304" actId="20577"/>
          <ac:spMkLst>
            <pc:docMk/>
            <pc:sldMk cId="4232650318" sldId="658"/>
            <ac:spMk id="2" creationId="{97191236-89CE-B94A-BD7C-971F1DF3FB17}"/>
          </ac:spMkLst>
        </pc:spChg>
      </pc:sldChg>
      <pc:sldChg chg="addSp delSp modSp add replId delAnim">
        <pc:chgData name="Cynthia Damico" userId="S::cynthia.damico@colorsofenglish.com::365e1059-1fef-4e85-b974-64e9df6ef8e7" providerId="AD" clId="Web-{FC3AE317-CFF1-7FDF-37D8-F4EAC80AF707}" dt="2026-02-07T21:47:05.137" v="224"/>
        <pc:sldMkLst>
          <pc:docMk/>
          <pc:sldMk cId="2314454075" sldId="660"/>
        </pc:sldMkLst>
        <pc:spChg chg="del">
          <ac:chgData name="Cynthia Damico" userId="S::cynthia.damico@colorsofenglish.com::365e1059-1fef-4e85-b974-64e9df6ef8e7" providerId="AD" clId="Web-{FC3AE317-CFF1-7FDF-37D8-F4EAC80AF707}" dt="2026-02-07T21:35:37.810" v="21"/>
          <ac:spMkLst>
            <pc:docMk/>
            <pc:sldMk cId="2314454075" sldId="660"/>
            <ac:spMk id="2" creationId="{E225C06B-A095-9416-8634-AF68790F6DC6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8:01.728" v="87" actId="1076"/>
          <ac:spMkLst>
            <pc:docMk/>
            <pc:sldMk cId="2314454075" sldId="660"/>
            <ac:spMk id="3" creationId="{445DCA06-E9F8-E6CA-113D-560C471BFCBB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7:55.306" v="83" actId="1076"/>
          <ac:spMkLst>
            <pc:docMk/>
            <pc:sldMk cId="2314454075" sldId="660"/>
            <ac:spMk id="4" creationId="{2EE0E913-D68A-8B9D-C912-92D26D26FBE6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20"/>
          <ac:spMkLst>
            <pc:docMk/>
            <pc:sldMk cId="2314454075" sldId="660"/>
            <ac:spMk id="6" creationId="{0F08E548-A9AC-412A-05BB-4ECBE60A70C6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7:46.102" v="71"/>
          <ac:spMkLst>
            <pc:docMk/>
            <pc:sldMk cId="2314454075" sldId="660"/>
            <ac:spMk id="7" creationId="{1A1F5A94-5ED8-BE26-8E00-23339CC9A59B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9"/>
          <ac:spMkLst>
            <pc:docMk/>
            <pc:sldMk cId="2314454075" sldId="660"/>
            <ac:spMk id="8" creationId="{DA70F648-2256-5C64-1A48-6C1910BB62D5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8"/>
          <ac:spMkLst>
            <pc:docMk/>
            <pc:sldMk cId="2314454075" sldId="660"/>
            <ac:spMk id="9" creationId="{4A9EEF94-FB40-F937-0FA9-3F5B1ACB5139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7"/>
          <ac:spMkLst>
            <pc:docMk/>
            <pc:sldMk cId="2314454075" sldId="660"/>
            <ac:spMk id="10" creationId="{023F7A41-0E0D-8159-83F1-B413C636878A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6"/>
          <ac:spMkLst>
            <pc:docMk/>
            <pc:sldMk cId="2314454075" sldId="660"/>
            <ac:spMk id="11" creationId="{8A9A808A-4F03-C82E-53DD-3B720ACF7447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5"/>
          <ac:spMkLst>
            <pc:docMk/>
            <pc:sldMk cId="2314454075" sldId="660"/>
            <ac:spMk id="12" creationId="{A9DECD89-57C9-3AFC-5C0F-135A1802ADD3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4"/>
          <ac:spMkLst>
            <pc:docMk/>
            <pc:sldMk cId="2314454075" sldId="660"/>
            <ac:spMk id="13" creationId="{8ED48A16-4D99-4D70-F012-6412D8A202B6}"/>
          </ac:spMkLst>
        </pc:spChg>
        <pc:spChg chg="del">
          <ac:chgData name="Cynthia Damico" userId="S::cynthia.damico@colorsofenglish.com::365e1059-1fef-4e85-b974-64e9df6ef8e7" providerId="AD" clId="Web-{FC3AE317-CFF1-7FDF-37D8-F4EAC80AF707}" dt="2026-02-07T21:35:37.810" v="13"/>
          <ac:spMkLst>
            <pc:docMk/>
            <pc:sldMk cId="2314454075" sldId="660"/>
            <ac:spMk id="14" creationId="{5C5E9BF2-9244-DD5B-3CCA-88B4FA91D07D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7:55.259" v="76" actId="1076"/>
          <ac:spMkLst>
            <pc:docMk/>
            <pc:sldMk cId="2314454075" sldId="660"/>
            <ac:spMk id="21" creationId="{D936ADAE-2AB9-3B27-A2F8-1CB4669B2727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7:55.259" v="77" actId="1076"/>
          <ac:spMkLst>
            <pc:docMk/>
            <pc:sldMk cId="2314454075" sldId="660"/>
            <ac:spMk id="25" creationId="{B25F66D7-212F-72A8-29CF-7EACF24C71FF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7:55.259" v="78" actId="1076"/>
          <ac:spMkLst>
            <pc:docMk/>
            <pc:sldMk cId="2314454075" sldId="660"/>
            <ac:spMk id="29" creationId="{B92EAB73-C9B8-AB69-933B-FD40420CF9AE}"/>
          </ac:spMkLst>
        </pc:spChg>
        <pc:spChg chg="del mod">
          <ac:chgData name="Cynthia Damico" userId="S::cynthia.damico@colorsofenglish.com::365e1059-1fef-4e85-b974-64e9df6ef8e7" providerId="AD" clId="Web-{FC3AE317-CFF1-7FDF-37D8-F4EAC80AF707}" dt="2026-02-07T21:37:46.102" v="67"/>
          <ac:spMkLst>
            <pc:docMk/>
            <pc:sldMk cId="2314454075" sldId="660"/>
            <ac:spMk id="47" creationId="{61008CE2-C011-E1AD-BA83-ACDFC029A273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8:06.041" v="88" actId="1076"/>
          <ac:spMkLst>
            <pc:docMk/>
            <pc:sldMk cId="2314454075" sldId="660"/>
            <ac:spMk id="61" creationId="{D29CFD66-2E6B-CD47-B9EF-16E29774A4C0}"/>
          </ac:spMkLst>
        </pc:spChg>
        <pc:spChg chg="mod">
          <ac:chgData name="Cynthia Damico" userId="S::cynthia.damico@colorsofenglish.com::365e1059-1fef-4e85-b974-64e9df6ef8e7" providerId="AD" clId="Web-{FC3AE317-CFF1-7FDF-37D8-F4EAC80AF707}" dt="2026-02-07T21:37:55.368" v="86" actId="1076"/>
          <ac:spMkLst>
            <pc:docMk/>
            <pc:sldMk cId="2314454075" sldId="660"/>
            <ac:spMk id="62" creationId="{D5AEF0D6-2C34-0C20-8CCA-340DCEF9CCEC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2:42.553" v="146" actId="1076"/>
          <ac:spMkLst>
            <pc:docMk/>
            <pc:sldMk cId="2314454075" sldId="660"/>
            <ac:spMk id="92" creationId="{E6FA6E15-C586-0332-FFC0-B6444262AFBC}"/>
          </ac:spMkLst>
        </pc:spChg>
        <pc:spChg chg="add del mod">
          <ac:chgData name="Cynthia Damico" userId="S::cynthia.damico@colorsofenglish.com::365e1059-1fef-4e85-b974-64e9df6ef8e7" providerId="AD" clId="Web-{FC3AE317-CFF1-7FDF-37D8-F4EAC80AF707}" dt="2026-02-07T21:44:11.777" v="174"/>
          <ac:spMkLst>
            <pc:docMk/>
            <pc:sldMk cId="2314454075" sldId="660"/>
            <ac:spMk id="93" creationId="{C098C744-EFEB-F784-4467-BE78A444B4A4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3:07.085" v="152" actId="20577"/>
          <ac:spMkLst>
            <pc:docMk/>
            <pc:sldMk cId="2314454075" sldId="660"/>
            <ac:spMk id="94" creationId="{FB93D24C-EF99-8B08-8F87-2DF004E06DBE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3:29.414" v="160" actId="20577"/>
          <ac:spMkLst>
            <pc:docMk/>
            <pc:sldMk cId="2314454075" sldId="660"/>
            <ac:spMk id="95" creationId="{B5E9917B-B4E3-A586-2B78-8791CB9BA20E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3:26.961" v="158" actId="1076"/>
          <ac:spMkLst>
            <pc:docMk/>
            <pc:sldMk cId="2314454075" sldId="660"/>
            <ac:spMk id="96" creationId="{0613C463-FC2D-DE79-6F5C-4E416D8B0FAC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3:49.040" v="166" actId="20577"/>
          <ac:spMkLst>
            <pc:docMk/>
            <pc:sldMk cId="2314454075" sldId="660"/>
            <ac:spMk id="97" creationId="{89413C1F-9C2B-A6B0-5FEF-8F56C301AD7C}"/>
          </ac:spMkLst>
        </pc:spChg>
        <pc:spChg chg="add del mod">
          <ac:chgData name="Cynthia Damico" userId="S::cynthia.damico@colorsofenglish.com::365e1059-1fef-4e85-b974-64e9df6ef8e7" providerId="AD" clId="Web-{FC3AE317-CFF1-7FDF-37D8-F4EAC80AF707}" dt="2026-02-07T21:43:56.244" v="169"/>
          <ac:spMkLst>
            <pc:docMk/>
            <pc:sldMk cId="2314454075" sldId="660"/>
            <ac:spMk id="98" creationId="{7B1F31D4-6399-762E-171C-AB86E41AE9D5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08.621" v="173" actId="20577"/>
          <ac:spMkLst>
            <pc:docMk/>
            <pc:sldMk cId="2314454075" sldId="660"/>
            <ac:spMk id="99" creationId="{190FE1AD-DDAD-D2C7-2605-B7BF12202A99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43.031" v="181" actId="1076"/>
          <ac:spMkLst>
            <pc:docMk/>
            <pc:sldMk cId="2314454075" sldId="660"/>
            <ac:spMk id="100" creationId="{EE014C52-4CAE-7762-48DA-FC8D7E2C7C27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43.046" v="182" actId="1076"/>
          <ac:spMkLst>
            <pc:docMk/>
            <pc:sldMk cId="2314454075" sldId="660"/>
            <ac:spMk id="101" creationId="{BDAEC48E-5097-F674-462D-B44248468FAF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43.062" v="183" actId="1076"/>
          <ac:spMkLst>
            <pc:docMk/>
            <pc:sldMk cId="2314454075" sldId="660"/>
            <ac:spMk id="102" creationId="{8BC8A30C-3C6C-F128-439C-6BBF95AAEBDD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43.078" v="184" actId="1076"/>
          <ac:spMkLst>
            <pc:docMk/>
            <pc:sldMk cId="2314454075" sldId="660"/>
            <ac:spMk id="103" creationId="{D7BA8D6C-43BD-178B-713A-5638A68ED9D2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43.078" v="185" actId="1076"/>
          <ac:spMkLst>
            <pc:docMk/>
            <pc:sldMk cId="2314454075" sldId="660"/>
            <ac:spMk id="104" creationId="{BE6B6300-5A77-5855-1F36-7178E9F3037D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4:43.093" v="186" actId="1076"/>
          <ac:spMkLst>
            <pc:docMk/>
            <pc:sldMk cId="2314454075" sldId="660"/>
            <ac:spMk id="105" creationId="{23752C3F-DC00-623E-C87E-015B67CC90E7}"/>
          </ac:spMkLst>
        </pc:spChg>
        <pc:spChg chg="add mod">
          <ac:chgData name="Cynthia Damico" userId="S::cynthia.damico@colorsofenglish.com::365e1059-1fef-4e85-b974-64e9df6ef8e7" providerId="AD" clId="Web-{FC3AE317-CFF1-7FDF-37D8-F4EAC80AF707}" dt="2026-02-07T21:46:50.152" v="220" actId="20577"/>
          <ac:spMkLst>
            <pc:docMk/>
            <pc:sldMk cId="2314454075" sldId="660"/>
            <ac:spMk id="106" creationId="{15F1E29C-145C-5718-BBFD-13DF01F165CF}"/>
          </ac:spMkLst>
        </pc:spChg>
        <pc:grpChg chg="mod">
          <ac:chgData name="Cynthia Damico" userId="S::cynthia.damico@colorsofenglish.com::365e1059-1fef-4e85-b974-64e9df6ef8e7" providerId="AD" clId="Web-{FC3AE317-CFF1-7FDF-37D8-F4EAC80AF707}" dt="2026-02-07T21:37:55.368" v="84" actId="1076"/>
          <ac:grpSpMkLst>
            <pc:docMk/>
            <pc:sldMk cId="2314454075" sldId="660"/>
            <ac:grpSpMk id="49" creationId="{5D058C47-D89F-E6EC-B4CA-A7D5C2417106}"/>
          </ac:grpSpMkLst>
        </pc:grpChg>
        <pc:picChg chg="mod">
          <ac:chgData name="Cynthia Damico" userId="S::cynthia.damico@colorsofenglish.com::365e1059-1fef-4e85-b974-64e9df6ef8e7" providerId="AD" clId="Web-{FC3AE317-CFF1-7FDF-37D8-F4EAC80AF707}" dt="2026-02-07T21:37:55.275" v="79" actId="1076"/>
          <ac:picMkLst>
            <pc:docMk/>
            <pc:sldMk cId="2314454075" sldId="660"/>
            <ac:picMk id="31" creationId="{E0A729A1-675D-DE1E-A7F2-18A216C5FACD}"/>
          </ac:picMkLst>
        </pc:picChg>
        <pc:picChg chg="mod">
          <ac:chgData name="Cynthia Damico" userId="S::cynthia.damico@colorsofenglish.com::365e1059-1fef-4e85-b974-64e9df6ef8e7" providerId="AD" clId="Web-{FC3AE317-CFF1-7FDF-37D8-F4EAC80AF707}" dt="2026-02-07T21:37:55.290" v="80" actId="1076"/>
          <ac:picMkLst>
            <pc:docMk/>
            <pc:sldMk cId="2314454075" sldId="660"/>
            <ac:picMk id="32" creationId="{EE31D0CF-580D-64F1-9BAF-A7EDB00A4505}"/>
          </ac:picMkLst>
        </pc:picChg>
        <pc:picChg chg="mod">
          <ac:chgData name="Cynthia Damico" userId="S::cynthia.damico@colorsofenglish.com::365e1059-1fef-4e85-b974-64e9df6ef8e7" providerId="AD" clId="Web-{FC3AE317-CFF1-7FDF-37D8-F4EAC80AF707}" dt="2026-02-07T21:37:55.290" v="81" actId="1076"/>
          <ac:picMkLst>
            <pc:docMk/>
            <pc:sldMk cId="2314454075" sldId="660"/>
            <ac:picMk id="33" creationId="{E286CF7F-9303-C259-ECEE-314CC28BC68C}"/>
          </ac:picMkLst>
        </pc:picChg>
        <pc:cxnChg chg="del">
          <ac:chgData name="Cynthia Damico" userId="S::cynthia.damico@colorsofenglish.com::365e1059-1fef-4e85-b974-64e9df6ef8e7" providerId="AD" clId="Web-{FC3AE317-CFF1-7FDF-37D8-F4EAC80AF707}" dt="2026-02-07T21:37:46.102" v="72"/>
          <ac:cxnSpMkLst>
            <pc:docMk/>
            <pc:sldMk cId="2314454075" sldId="660"/>
            <ac:cxnSpMk id="5" creationId="{F6A2382C-DA5B-93D7-31D2-3E68C230709E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7:46.102" v="70"/>
          <ac:cxnSpMkLst>
            <pc:docMk/>
            <pc:sldMk cId="2314454075" sldId="660"/>
            <ac:cxnSpMk id="16" creationId="{143D4241-FE92-7944-6D7F-D7A6DDEAC982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187" v="105"/>
          <ac:cxnSpMkLst>
            <pc:docMk/>
            <pc:sldMk cId="2314454075" sldId="660"/>
            <ac:cxnSpMk id="17" creationId="{C0DADEEF-6AED-CC43-61AF-B80CB93CF571}"/>
          </ac:cxnSpMkLst>
        </pc:cxnChg>
        <pc:cxnChg chg="mod">
          <ac:chgData name="Cynthia Damico" userId="S::cynthia.damico@colorsofenglish.com::365e1059-1fef-4e85-b974-64e9df6ef8e7" providerId="AD" clId="Web-{FC3AE317-CFF1-7FDF-37D8-F4EAC80AF707}" dt="2026-02-07T21:37:55.243" v="73" actId="1076"/>
          <ac:cxnSpMkLst>
            <pc:docMk/>
            <pc:sldMk cId="2314454075" sldId="660"/>
            <ac:cxnSpMk id="18" creationId="{2FFA6A09-B83C-C1EE-E313-241E80195D9A}"/>
          </ac:cxnSpMkLst>
        </pc:cxnChg>
        <pc:cxnChg chg="mod">
          <ac:chgData name="Cynthia Damico" userId="S::cynthia.damico@colorsofenglish.com::365e1059-1fef-4e85-b974-64e9df6ef8e7" providerId="AD" clId="Web-{FC3AE317-CFF1-7FDF-37D8-F4EAC80AF707}" dt="2026-02-07T21:37:55.243" v="74" actId="1076"/>
          <ac:cxnSpMkLst>
            <pc:docMk/>
            <pc:sldMk cId="2314454075" sldId="660"/>
            <ac:cxnSpMk id="19" creationId="{B39B76C3-D41B-3D72-3139-FFAC61C5366F}"/>
          </ac:cxnSpMkLst>
        </pc:cxnChg>
        <pc:cxnChg chg="mod">
          <ac:chgData name="Cynthia Damico" userId="S::cynthia.damico@colorsofenglish.com::365e1059-1fef-4e85-b974-64e9df6ef8e7" providerId="AD" clId="Web-{FC3AE317-CFF1-7FDF-37D8-F4EAC80AF707}" dt="2026-02-07T21:37:55.243" v="75" actId="1076"/>
          <ac:cxnSpMkLst>
            <pc:docMk/>
            <pc:sldMk cId="2314454075" sldId="660"/>
            <ac:cxnSpMk id="20" creationId="{38FEB33B-D6E1-0B72-C938-70130C786218}"/>
          </ac:cxnSpMkLst>
        </pc:cxnChg>
        <pc:cxnChg chg="add del">
          <ac:chgData name="Cynthia Damico" userId="S::cynthia.damico@colorsofenglish.com::365e1059-1fef-4e85-b974-64e9df6ef8e7" providerId="AD" clId="Web-{FC3AE317-CFF1-7FDF-37D8-F4EAC80AF707}" dt="2026-02-07T21:40:39.268" v="129"/>
          <ac:cxnSpMkLst>
            <pc:docMk/>
            <pc:sldMk cId="2314454075" sldId="660"/>
            <ac:cxnSpMk id="23" creationId="{7C552E9D-8A05-E9B5-7964-2F2B3BADC107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03" v="107"/>
          <ac:cxnSpMkLst>
            <pc:docMk/>
            <pc:sldMk cId="2314454075" sldId="660"/>
            <ac:cxnSpMk id="26" creationId="{90BD2F00-79F1-B082-26C9-99FFC4FD4122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03" v="108"/>
          <ac:cxnSpMkLst>
            <pc:docMk/>
            <pc:sldMk cId="2314454075" sldId="660"/>
            <ac:cxnSpMk id="28" creationId="{0F5F0ACB-CB81-EC6D-BBFD-6D7E6486BFB7}"/>
          </ac:cxnSpMkLst>
        </pc:cxnChg>
        <pc:cxnChg chg="del">
          <ac:chgData name="Cynthia Damico" userId="S::cynthia.damico@colorsofenglish.com::365e1059-1fef-4e85-b974-64e9df6ef8e7" providerId="AD" clId="Web-{FC3AE317-CFF1-7FDF-37D8-F4EAC80AF707}" dt="2026-02-07T21:37:46.102" v="69"/>
          <ac:cxnSpMkLst>
            <pc:docMk/>
            <pc:sldMk cId="2314454075" sldId="660"/>
            <ac:cxnSpMk id="34" creationId="{226FE3A4-7DF0-0E43-CDF8-D247BB799E5E}"/>
          </ac:cxnSpMkLst>
        </pc:cxnChg>
        <pc:cxnChg chg="add mod">
          <ac:chgData name="Cynthia Damico" userId="S::cynthia.damico@colorsofenglish.com::365e1059-1fef-4e85-b974-64e9df6ef8e7" providerId="AD" clId="Web-{FC3AE317-CFF1-7FDF-37D8-F4EAC80AF707}" dt="2026-02-07T21:41:08.456" v="133" actId="1076"/>
          <ac:cxnSpMkLst>
            <pc:docMk/>
            <pc:sldMk cId="2314454075" sldId="660"/>
            <ac:cxnSpMk id="35" creationId="{D16E58FF-1C08-F1C6-6551-5BF38FDA1B9F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18" v="110"/>
          <ac:cxnSpMkLst>
            <pc:docMk/>
            <pc:sldMk cId="2314454075" sldId="660"/>
            <ac:cxnSpMk id="37" creationId="{C48A9141-BEBE-4659-3E6F-0AAF25C98B54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34" v="111"/>
          <ac:cxnSpMkLst>
            <pc:docMk/>
            <pc:sldMk cId="2314454075" sldId="660"/>
            <ac:cxnSpMk id="39" creationId="{6C02DEAB-8AE5-EA17-2ADC-34BAC390ABC3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50" v="112"/>
          <ac:cxnSpMkLst>
            <pc:docMk/>
            <pc:sldMk cId="2314454075" sldId="660"/>
            <ac:cxnSpMk id="41" creationId="{C2F6B2EA-B50F-1DA4-54DF-98C7573047BA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50" v="113"/>
          <ac:cxnSpMkLst>
            <pc:docMk/>
            <pc:sldMk cId="2314454075" sldId="660"/>
            <ac:cxnSpMk id="43" creationId="{D051AE8C-FC9E-0FE6-DAF2-269093E8E7A8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65" v="114"/>
          <ac:cxnSpMkLst>
            <pc:docMk/>
            <pc:sldMk cId="2314454075" sldId="660"/>
            <ac:cxnSpMk id="45" creationId="{1361F51D-BE03-9049-6928-95486257572F}"/>
          </ac:cxnSpMkLst>
        </pc:cxnChg>
        <pc:cxnChg chg="del mod">
          <ac:chgData name="Cynthia Damico" userId="S::cynthia.damico@colorsofenglish.com::365e1059-1fef-4e85-b974-64e9df6ef8e7" providerId="AD" clId="Web-{FC3AE317-CFF1-7FDF-37D8-F4EAC80AF707}" dt="2026-02-07T21:37:46.102" v="68"/>
          <ac:cxnSpMkLst>
            <pc:docMk/>
            <pc:sldMk cId="2314454075" sldId="660"/>
            <ac:cxnSpMk id="46" creationId="{6BB8E42D-9556-3FB6-DDA5-9E7BEAC6FA6F}"/>
          </ac:cxnSpMkLst>
        </pc:cxnChg>
        <pc:cxnChg chg="del mod">
          <ac:chgData name="Cynthia Damico" userId="S::cynthia.damico@colorsofenglish.com::365e1059-1fef-4e85-b974-64e9df6ef8e7" providerId="AD" clId="Web-{FC3AE317-CFF1-7FDF-37D8-F4EAC80AF707}" dt="2026-02-07T21:37:46.102" v="66"/>
          <ac:cxnSpMkLst>
            <pc:docMk/>
            <pc:sldMk cId="2314454075" sldId="660"/>
            <ac:cxnSpMk id="48" creationId="{7A7FDB9E-C76F-43BA-C385-6F78D96BB11E}"/>
          </ac:cxnSpMkLst>
        </pc:cxnChg>
        <pc:cxnChg chg="del mod">
          <ac:chgData name="Cynthia Damico" userId="S::cynthia.damico@colorsofenglish.com::365e1059-1fef-4e85-b974-64e9df6ef8e7" providerId="AD" clId="Web-{FC3AE317-CFF1-7FDF-37D8-F4EAC80AF707}" dt="2026-02-07T21:37:46.086" v="65"/>
          <ac:cxnSpMkLst>
            <pc:docMk/>
            <pc:sldMk cId="2314454075" sldId="660"/>
            <ac:cxnSpMk id="59" creationId="{07DEA301-9633-B3A5-31AF-3ACDF9645474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65" v="115"/>
          <ac:cxnSpMkLst>
            <pc:docMk/>
            <pc:sldMk cId="2314454075" sldId="660"/>
            <ac:cxnSpMk id="63" creationId="{460D4053-9700-586E-3CC9-E7CBCB2B0FB1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65" v="116"/>
          <ac:cxnSpMkLst>
            <pc:docMk/>
            <pc:sldMk cId="2314454075" sldId="660"/>
            <ac:cxnSpMk id="65" creationId="{070AFF0B-D8BA-A074-2D65-66A8CEADB669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81" v="117"/>
          <ac:cxnSpMkLst>
            <pc:docMk/>
            <pc:sldMk cId="2314454075" sldId="660"/>
            <ac:cxnSpMk id="67" creationId="{E16AD04F-BF57-C603-9512-CC28C47CD6A9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81" v="118"/>
          <ac:cxnSpMkLst>
            <pc:docMk/>
            <pc:sldMk cId="2314454075" sldId="660"/>
            <ac:cxnSpMk id="69" creationId="{AD28CB43-43A9-209C-7BF7-17A0EE70EC24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97" v="119"/>
          <ac:cxnSpMkLst>
            <pc:docMk/>
            <pc:sldMk cId="2314454075" sldId="660"/>
            <ac:cxnSpMk id="71" creationId="{0AAF6CE7-763A-9CD9-75BE-236B6E1BC129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297" v="120"/>
          <ac:cxnSpMkLst>
            <pc:docMk/>
            <pc:sldMk cId="2314454075" sldId="660"/>
            <ac:cxnSpMk id="73" creationId="{2FA5D90F-F6F6-1DD1-2C9C-711B28A2D459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12" v="121"/>
          <ac:cxnSpMkLst>
            <pc:docMk/>
            <pc:sldMk cId="2314454075" sldId="660"/>
            <ac:cxnSpMk id="75" creationId="{DEDDEA3B-5585-21B0-551D-08D5A7C4FD78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12" v="122"/>
          <ac:cxnSpMkLst>
            <pc:docMk/>
            <pc:sldMk cId="2314454075" sldId="660"/>
            <ac:cxnSpMk id="77" creationId="{2C884B78-4D53-505C-6DBE-AF48C9DB59DD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28" v="123"/>
          <ac:cxnSpMkLst>
            <pc:docMk/>
            <pc:sldMk cId="2314454075" sldId="660"/>
            <ac:cxnSpMk id="79" creationId="{C4C2DE56-537F-2770-C481-393A08CB36AD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28" v="124"/>
          <ac:cxnSpMkLst>
            <pc:docMk/>
            <pc:sldMk cId="2314454075" sldId="660"/>
            <ac:cxnSpMk id="81" creationId="{A36A987D-F317-10DD-1F97-18A4F8B73BA8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43" v="125"/>
          <ac:cxnSpMkLst>
            <pc:docMk/>
            <pc:sldMk cId="2314454075" sldId="660"/>
            <ac:cxnSpMk id="83" creationId="{9D47EB24-17D7-A119-E211-D21D65E4E187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43" v="126"/>
          <ac:cxnSpMkLst>
            <pc:docMk/>
            <pc:sldMk cId="2314454075" sldId="660"/>
            <ac:cxnSpMk id="85" creationId="{37F7CE75-A881-AF2C-CF50-08A7E896BF96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59" v="127"/>
          <ac:cxnSpMkLst>
            <pc:docMk/>
            <pc:sldMk cId="2314454075" sldId="660"/>
            <ac:cxnSpMk id="87" creationId="{899B75DF-A422-6A60-77E1-9B45F2180030}"/>
          </ac:cxnSpMkLst>
        </pc:cxnChg>
        <pc:cxnChg chg="add">
          <ac:chgData name="Cynthia Damico" userId="S::cynthia.damico@colorsofenglish.com::365e1059-1fef-4e85-b974-64e9df6ef8e7" providerId="AD" clId="Web-{FC3AE317-CFF1-7FDF-37D8-F4EAC80AF707}" dt="2026-02-07T21:39:47.359" v="128"/>
          <ac:cxnSpMkLst>
            <pc:docMk/>
            <pc:sldMk cId="2314454075" sldId="660"/>
            <ac:cxnSpMk id="89" creationId="{B6625C6F-2C81-8E72-0DB8-FF62815D63A1}"/>
          </ac:cxnSpMkLst>
        </pc:cxnChg>
        <pc:cxnChg chg="add mod">
          <ac:chgData name="Cynthia Damico" userId="S::cynthia.damico@colorsofenglish.com::365e1059-1fef-4e85-b974-64e9df6ef8e7" providerId="AD" clId="Web-{FC3AE317-CFF1-7FDF-37D8-F4EAC80AF707}" dt="2026-02-07T21:41:34.989" v="136" actId="14100"/>
          <ac:cxnSpMkLst>
            <pc:docMk/>
            <pc:sldMk cId="2314454075" sldId="660"/>
            <ac:cxnSpMk id="91" creationId="{5F7EFBD1-3C6E-8DB7-062E-3458B7820F2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A07B-A8EC-104D-ADA0-13503FE5522C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5575" y="1143000"/>
            <a:ext cx="4006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2935C-2449-F24E-87C3-F2687F0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2935C-2449-F24E-87C3-F2687F0CB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642" y="2414482"/>
            <a:ext cx="8575279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285" y="4404360"/>
            <a:ext cx="7061994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4208" y="311257"/>
            <a:ext cx="2269927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428" y="311257"/>
            <a:ext cx="6641637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7" y="4994487"/>
            <a:ext cx="8575279" cy="1543685"/>
          </a:xfrm>
        </p:spPr>
        <p:txBody>
          <a:bodyPr anchor="t"/>
          <a:lstStyle>
            <a:lvl1pPr algn="l">
              <a:defRPr sz="44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7" y="3294275"/>
            <a:ext cx="8575279" cy="1700212"/>
          </a:xfrm>
        </p:spPr>
        <p:txBody>
          <a:bodyPr anchor="b"/>
          <a:lstStyle>
            <a:lvl1pPr marL="0" indent="0">
              <a:buNone/>
              <a:defRPr sz="2207">
                <a:solidFill>
                  <a:schemeClr val="tx1">
                    <a:tint val="75000"/>
                  </a:schemeClr>
                </a:solidFill>
              </a:defRPr>
            </a:lvl1pPr>
            <a:lvl2pPr marL="504429" indent="0">
              <a:buNone/>
              <a:defRPr sz="1986">
                <a:solidFill>
                  <a:schemeClr val="tx1">
                    <a:tint val="75000"/>
                  </a:schemeClr>
                </a:solidFill>
              </a:defRPr>
            </a:lvl2pPr>
            <a:lvl3pPr marL="1008858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51328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771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214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657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100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543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428" y="1813560"/>
            <a:ext cx="4455782" cy="5129425"/>
          </a:xfrm>
        </p:spPr>
        <p:txBody>
          <a:bodyPr/>
          <a:lstStyle>
            <a:lvl1pPr>
              <a:defRPr sz="3089"/>
            </a:lvl1pPr>
            <a:lvl2pPr>
              <a:defRPr sz="2648"/>
            </a:lvl2pPr>
            <a:lvl3pPr>
              <a:defRPr sz="2207"/>
            </a:lvl3pPr>
            <a:lvl4pPr>
              <a:defRPr sz="1986"/>
            </a:lvl4pPr>
            <a:lvl5pPr>
              <a:defRPr sz="1986"/>
            </a:lvl5pPr>
            <a:lvl6pPr>
              <a:defRPr sz="1986"/>
            </a:lvl6pPr>
            <a:lvl7pPr>
              <a:defRPr sz="1986"/>
            </a:lvl7pPr>
            <a:lvl8pPr>
              <a:defRPr sz="1986"/>
            </a:lvl8pPr>
            <a:lvl9pPr>
              <a:defRPr sz="19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8353" y="1813560"/>
            <a:ext cx="4455782" cy="5129425"/>
          </a:xfrm>
        </p:spPr>
        <p:txBody>
          <a:bodyPr/>
          <a:lstStyle>
            <a:lvl1pPr>
              <a:defRPr sz="3089"/>
            </a:lvl1pPr>
            <a:lvl2pPr>
              <a:defRPr sz="2648"/>
            </a:lvl2pPr>
            <a:lvl3pPr>
              <a:defRPr sz="2207"/>
            </a:lvl3pPr>
            <a:lvl4pPr>
              <a:defRPr sz="1986"/>
            </a:lvl4pPr>
            <a:lvl5pPr>
              <a:defRPr sz="1986"/>
            </a:lvl5pPr>
            <a:lvl6pPr>
              <a:defRPr sz="1986"/>
            </a:lvl6pPr>
            <a:lvl7pPr>
              <a:defRPr sz="1986"/>
            </a:lvl7pPr>
            <a:lvl8pPr>
              <a:defRPr sz="1986"/>
            </a:lvl8pPr>
            <a:lvl9pPr>
              <a:defRPr sz="19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428" y="1739795"/>
            <a:ext cx="4457534" cy="725064"/>
          </a:xfrm>
        </p:spPr>
        <p:txBody>
          <a:bodyPr anchor="b"/>
          <a:lstStyle>
            <a:lvl1pPr marL="0" indent="0">
              <a:buNone/>
              <a:defRPr sz="2648" b="1"/>
            </a:lvl1pPr>
            <a:lvl2pPr marL="504429" indent="0">
              <a:buNone/>
              <a:defRPr sz="2207" b="1"/>
            </a:lvl2pPr>
            <a:lvl3pPr marL="1008858" indent="0">
              <a:buNone/>
              <a:defRPr sz="1986" b="1"/>
            </a:lvl3pPr>
            <a:lvl4pPr marL="1513286" indent="0">
              <a:buNone/>
              <a:defRPr sz="1765" b="1"/>
            </a:lvl4pPr>
            <a:lvl5pPr marL="2017715" indent="0">
              <a:buNone/>
              <a:defRPr sz="1765" b="1"/>
            </a:lvl5pPr>
            <a:lvl6pPr marL="2522144" indent="0">
              <a:buNone/>
              <a:defRPr sz="1765" b="1"/>
            </a:lvl6pPr>
            <a:lvl7pPr marL="3026573" indent="0">
              <a:buNone/>
              <a:defRPr sz="1765" b="1"/>
            </a:lvl7pPr>
            <a:lvl8pPr marL="3531001" indent="0">
              <a:buNone/>
              <a:defRPr sz="1765" b="1"/>
            </a:lvl8pPr>
            <a:lvl9pPr marL="4035430" indent="0">
              <a:buNone/>
              <a:defRPr sz="17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428" y="2464859"/>
            <a:ext cx="4457534" cy="4478126"/>
          </a:xfrm>
        </p:spPr>
        <p:txBody>
          <a:bodyPr/>
          <a:lstStyle>
            <a:lvl1pPr>
              <a:defRPr sz="2648"/>
            </a:lvl1pPr>
            <a:lvl2pPr>
              <a:defRPr sz="2207"/>
            </a:lvl2pPr>
            <a:lvl3pPr>
              <a:defRPr sz="1986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850" y="1739795"/>
            <a:ext cx="4459285" cy="725064"/>
          </a:xfrm>
        </p:spPr>
        <p:txBody>
          <a:bodyPr anchor="b"/>
          <a:lstStyle>
            <a:lvl1pPr marL="0" indent="0">
              <a:buNone/>
              <a:defRPr sz="2648" b="1"/>
            </a:lvl1pPr>
            <a:lvl2pPr marL="504429" indent="0">
              <a:buNone/>
              <a:defRPr sz="2207" b="1"/>
            </a:lvl2pPr>
            <a:lvl3pPr marL="1008858" indent="0">
              <a:buNone/>
              <a:defRPr sz="1986" b="1"/>
            </a:lvl3pPr>
            <a:lvl4pPr marL="1513286" indent="0">
              <a:buNone/>
              <a:defRPr sz="1765" b="1"/>
            </a:lvl4pPr>
            <a:lvl5pPr marL="2017715" indent="0">
              <a:buNone/>
              <a:defRPr sz="1765" b="1"/>
            </a:lvl5pPr>
            <a:lvl6pPr marL="2522144" indent="0">
              <a:buNone/>
              <a:defRPr sz="1765" b="1"/>
            </a:lvl6pPr>
            <a:lvl7pPr marL="3026573" indent="0">
              <a:buNone/>
              <a:defRPr sz="1765" b="1"/>
            </a:lvl7pPr>
            <a:lvl8pPr marL="3531001" indent="0">
              <a:buNone/>
              <a:defRPr sz="1765" b="1"/>
            </a:lvl8pPr>
            <a:lvl9pPr marL="4035430" indent="0">
              <a:buNone/>
              <a:defRPr sz="17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850" y="2464859"/>
            <a:ext cx="4459285" cy="4478126"/>
          </a:xfrm>
        </p:spPr>
        <p:txBody>
          <a:bodyPr/>
          <a:lstStyle>
            <a:lvl1pPr>
              <a:defRPr sz="2648"/>
            </a:lvl1pPr>
            <a:lvl2pPr>
              <a:defRPr sz="2207"/>
            </a:lvl2pPr>
            <a:lvl3pPr>
              <a:defRPr sz="1986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2854" y="5872481"/>
            <a:ext cx="2269927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17713" y="6736081"/>
            <a:ext cx="2353998" cy="413808"/>
          </a:xfrm>
        </p:spPr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0494" y="7358592"/>
            <a:ext cx="2353998" cy="413808"/>
          </a:xfrm>
        </p:spPr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29" y="309457"/>
            <a:ext cx="3319068" cy="1316990"/>
          </a:xfrm>
        </p:spPr>
        <p:txBody>
          <a:bodyPr anchor="b"/>
          <a:lstStyle>
            <a:lvl1pPr algn="l">
              <a:defRPr sz="22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348" y="309457"/>
            <a:ext cx="5639787" cy="6633528"/>
          </a:xfrm>
        </p:spPr>
        <p:txBody>
          <a:bodyPr/>
          <a:lstStyle>
            <a:lvl1pPr>
              <a:defRPr sz="3531"/>
            </a:lvl1pPr>
            <a:lvl2pPr>
              <a:defRPr sz="3089"/>
            </a:lvl2pPr>
            <a:lvl3pPr>
              <a:defRPr sz="2648"/>
            </a:lvl3pPr>
            <a:lvl4pPr>
              <a:defRPr sz="2207"/>
            </a:lvl4pPr>
            <a:lvl5pPr>
              <a:defRPr sz="2207"/>
            </a:lvl5pPr>
            <a:lvl6pPr>
              <a:defRPr sz="2207"/>
            </a:lvl6pPr>
            <a:lvl7pPr>
              <a:defRPr sz="2207"/>
            </a:lvl7pPr>
            <a:lvl8pPr>
              <a:defRPr sz="2207"/>
            </a:lvl8pPr>
            <a:lvl9pPr>
              <a:defRPr sz="22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429" y="1626447"/>
            <a:ext cx="3319068" cy="5316538"/>
          </a:xfrm>
        </p:spPr>
        <p:txBody>
          <a:bodyPr/>
          <a:lstStyle>
            <a:lvl1pPr marL="0" indent="0">
              <a:buNone/>
              <a:defRPr sz="1545"/>
            </a:lvl1pPr>
            <a:lvl2pPr marL="504429" indent="0">
              <a:buNone/>
              <a:defRPr sz="1324"/>
            </a:lvl2pPr>
            <a:lvl3pPr marL="1008858" indent="0">
              <a:buNone/>
              <a:defRPr sz="1103"/>
            </a:lvl3pPr>
            <a:lvl4pPr marL="1513286" indent="0">
              <a:buNone/>
              <a:defRPr sz="993"/>
            </a:lvl4pPr>
            <a:lvl5pPr marL="2017715" indent="0">
              <a:buNone/>
              <a:defRPr sz="993"/>
            </a:lvl5pPr>
            <a:lvl6pPr marL="2522144" indent="0">
              <a:buNone/>
              <a:defRPr sz="993"/>
            </a:lvl6pPr>
            <a:lvl7pPr marL="3026573" indent="0">
              <a:buNone/>
              <a:defRPr sz="993"/>
            </a:lvl7pPr>
            <a:lvl8pPr marL="3531001" indent="0">
              <a:buNone/>
              <a:defRPr sz="993"/>
            </a:lvl8pPr>
            <a:lvl9pPr marL="4035430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429" y="5440680"/>
            <a:ext cx="6053138" cy="642303"/>
          </a:xfrm>
        </p:spPr>
        <p:txBody>
          <a:bodyPr anchor="b"/>
          <a:lstStyle>
            <a:lvl1pPr algn="l">
              <a:defRPr sz="22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7429" y="694478"/>
            <a:ext cx="6053138" cy="4663440"/>
          </a:xfrm>
        </p:spPr>
        <p:txBody>
          <a:bodyPr/>
          <a:lstStyle>
            <a:lvl1pPr marL="0" indent="0">
              <a:buNone/>
              <a:defRPr sz="3531"/>
            </a:lvl1pPr>
            <a:lvl2pPr marL="504429" indent="0">
              <a:buNone/>
              <a:defRPr sz="3089"/>
            </a:lvl2pPr>
            <a:lvl3pPr marL="1008858" indent="0">
              <a:buNone/>
              <a:defRPr sz="2648"/>
            </a:lvl3pPr>
            <a:lvl4pPr marL="1513286" indent="0">
              <a:buNone/>
              <a:defRPr sz="2207"/>
            </a:lvl4pPr>
            <a:lvl5pPr marL="2017715" indent="0">
              <a:buNone/>
              <a:defRPr sz="2207"/>
            </a:lvl5pPr>
            <a:lvl6pPr marL="2522144" indent="0">
              <a:buNone/>
              <a:defRPr sz="2207"/>
            </a:lvl6pPr>
            <a:lvl7pPr marL="3026573" indent="0">
              <a:buNone/>
              <a:defRPr sz="2207"/>
            </a:lvl7pPr>
            <a:lvl8pPr marL="3531001" indent="0">
              <a:buNone/>
              <a:defRPr sz="2207"/>
            </a:lvl8pPr>
            <a:lvl9pPr marL="4035430" indent="0">
              <a:buNone/>
              <a:defRPr sz="220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7429" y="6082983"/>
            <a:ext cx="6053138" cy="912177"/>
          </a:xfrm>
        </p:spPr>
        <p:txBody>
          <a:bodyPr/>
          <a:lstStyle>
            <a:lvl1pPr marL="0" indent="0">
              <a:buNone/>
              <a:defRPr sz="1545"/>
            </a:lvl1pPr>
            <a:lvl2pPr marL="504429" indent="0">
              <a:buNone/>
              <a:defRPr sz="1324"/>
            </a:lvl2pPr>
            <a:lvl3pPr marL="1008858" indent="0">
              <a:buNone/>
              <a:defRPr sz="1103"/>
            </a:lvl3pPr>
            <a:lvl4pPr marL="1513286" indent="0">
              <a:buNone/>
              <a:defRPr sz="993"/>
            </a:lvl4pPr>
            <a:lvl5pPr marL="2017715" indent="0">
              <a:buNone/>
              <a:defRPr sz="993"/>
            </a:lvl5pPr>
            <a:lvl6pPr marL="2522144" indent="0">
              <a:buNone/>
              <a:defRPr sz="993"/>
            </a:lvl6pPr>
            <a:lvl7pPr marL="3026573" indent="0">
              <a:buNone/>
              <a:defRPr sz="993"/>
            </a:lvl7pPr>
            <a:lvl8pPr marL="3531001" indent="0">
              <a:buNone/>
              <a:defRPr sz="993"/>
            </a:lvl8pPr>
            <a:lvl9pPr marL="4035430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126-EF2A-084A-AB7A-76EC68F0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0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428" y="311256"/>
            <a:ext cx="907970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428" y="1813560"/>
            <a:ext cx="9079707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428" y="7203864"/>
            <a:ext cx="2353998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09A5-20AF-0448-8CBD-A8BBBDF1BFE1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6926" y="7203864"/>
            <a:ext cx="319471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4565" y="7279963"/>
            <a:ext cx="2353998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5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04429" rtl="0" eaLnBrk="1" latinLnBrk="0" hangingPunct="1">
        <a:spcBef>
          <a:spcPct val="0"/>
        </a:spcBef>
        <a:buNone/>
        <a:defRPr sz="48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322" indent="-378322" algn="l" defTabSz="504429" rtl="0" eaLnBrk="1" latinLnBrk="0" hangingPunct="1">
        <a:spcBef>
          <a:spcPct val="20000"/>
        </a:spcBef>
        <a:buFont typeface="Arial"/>
        <a:buChar char="•"/>
        <a:defRPr sz="3531" kern="1200">
          <a:solidFill>
            <a:schemeClr val="tx1"/>
          </a:solidFill>
          <a:latin typeface="+mn-lt"/>
          <a:ea typeface="+mn-ea"/>
          <a:cs typeface="+mn-cs"/>
        </a:defRPr>
      </a:lvl1pPr>
      <a:lvl2pPr marL="819697" indent="-315268" algn="l" defTabSz="504429" rtl="0" eaLnBrk="1" latinLnBrk="0" hangingPunct="1">
        <a:spcBef>
          <a:spcPct val="20000"/>
        </a:spcBef>
        <a:buFont typeface="Arial"/>
        <a:buChar char="–"/>
        <a:defRPr sz="3089" kern="1200">
          <a:solidFill>
            <a:schemeClr val="tx1"/>
          </a:solidFill>
          <a:latin typeface="+mn-lt"/>
          <a:ea typeface="+mn-ea"/>
          <a:cs typeface="+mn-cs"/>
        </a:defRPr>
      </a:lvl2pPr>
      <a:lvl3pPr marL="1261072" indent="-252214" algn="l" defTabSz="504429" rtl="0" eaLnBrk="1" latinLnBrk="0" hangingPunct="1">
        <a:spcBef>
          <a:spcPct val="20000"/>
        </a:spcBef>
        <a:buFont typeface="Arial"/>
        <a:buChar char="•"/>
        <a:defRPr sz="2648" kern="1200">
          <a:solidFill>
            <a:schemeClr val="tx1"/>
          </a:solidFill>
          <a:latin typeface="+mn-lt"/>
          <a:ea typeface="+mn-ea"/>
          <a:cs typeface="+mn-cs"/>
        </a:defRPr>
      </a:lvl3pPr>
      <a:lvl4pPr marL="1765501" indent="-252214" algn="l" defTabSz="504429" rtl="0" eaLnBrk="1" latinLnBrk="0" hangingPunct="1">
        <a:spcBef>
          <a:spcPct val="20000"/>
        </a:spcBef>
        <a:buFont typeface="Arial"/>
        <a:buChar char="–"/>
        <a:defRPr sz="2207" kern="1200">
          <a:solidFill>
            <a:schemeClr val="tx1"/>
          </a:solidFill>
          <a:latin typeface="+mn-lt"/>
          <a:ea typeface="+mn-ea"/>
          <a:cs typeface="+mn-cs"/>
        </a:defRPr>
      </a:lvl4pPr>
      <a:lvl5pPr marL="2269929" indent="-252214" algn="l" defTabSz="504429" rtl="0" eaLnBrk="1" latinLnBrk="0" hangingPunct="1">
        <a:spcBef>
          <a:spcPct val="20000"/>
        </a:spcBef>
        <a:buFont typeface="Arial"/>
        <a:buChar char="»"/>
        <a:defRPr sz="2207" kern="1200">
          <a:solidFill>
            <a:schemeClr val="tx1"/>
          </a:solidFill>
          <a:latin typeface="+mn-lt"/>
          <a:ea typeface="+mn-ea"/>
          <a:cs typeface="+mn-cs"/>
        </a:defRPr>
      </a:lvl5pPr>
      <a:lvl6pPr marL="2774358" indent="-252214" algn="l" defTabSz="504429" rtl="0" eaLnBrk="1" latinLnBrk="0" hangingPunct="1">
        <a:spcBef>
          <a:spcPct val="20000"/>
        </a:spcBef>
        <a:buFont typeface="Arial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6pPr>
      <a:lvl7pPr marL="3278787" indent="-252214" algn="l" defTabSz="504429" rtl="0" eaLnBrk="1" latinLnBrk="0" hangingPunct="1">
        <a:spcBef>
          <a:spcPct val="20000"/>
        </a:spcBef>
        <a:buFont typeface="Arial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7pPr>
      <a:lvl8pPr marL="3783216" indent="-252214" algn="l" defTabSz="504429" rtl="0" eaLnBrk="1" latinLnBrk="0" hangingPunct="1">
        <a:spcBef>
          <a:spcPct val="20000"/>
        </a:spcBef>
        <a:buFont typeface="Arial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8pPr>
      <a:lvl9pPr marL="4287644" indent="-252214" algn="l" defTabSz="504429" rtl="0" eaLnBrk="1" latinLnBrk="0" hangingPunct="1">
        <a:spcBef>
          <a:spcPct val="20000"/>
        </a:spcBef>
        <a:buFont typeface="Arial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1pPr>
      <a:lvl2pPr marL="504429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2pPr>
      <a:lvl3pPr marL="1008858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3pPr>
      <a:lvl4pPr marL="1513286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017715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522144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026573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531001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035430" algn="l" defTabSz="504429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736286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ockpicturesforeveryone.com/2012/10/emu-bird.html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://www.marylandbiodiversity.com/viewSpecies.php?species=3156" TargetMode="External"/><Relationship Id="rId4" Type="http://schemas.openxmlformats.org/officeDocument/2006/relationships/hyperlink" Target="https://www.pexels.com/photo/big-cat-growl-lion-roar-362530/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1236-89CE-B94A-BD7C-971F1DF3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28" y="131389"/>
            <a:ext cx="9079706" cy="3004412"/>
          </a:xfrm>
        </p:spPr>
        <p:txBody>
          <a:bodyPr>
            <a:noAutofit/>
          </a:bodyPr>
          <a:lstStyle/>
          <a:p>
            <a:r>
              <a:rPr lang="en-US" sz="7200" b="1">
                <a:solidFill>
                  <a:schemeClr val="accent6"/>
                </a:solidFill>
              </a:rPr>
              <a:t>Linking Verbs</a:t>
            </a:r>
            <a:br>
              <a:rPr lang="en-US" sz="7200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"/>
                <a:cs typeface="Calibri"/>
              </a:rPr>
              <a:t>Differentiating between </a:t>
            </a:r>
            <a:br>
              <a:rPr lang="en-US" sz="3200" b="1">
                <a:solidFill>
                  <a:schemeClr val="accent6"/>
                </a:solidFill>
                <a:ea typeface="Calibri"/>
                <a:cs typeface="Calibri"/>
              </a:rPr>
            </a:br>
            <a:r>
              <a:rPr lang="en-US" sz="3200" b="1">
                <a:solidFill>
                  <a:srgbClr val="00B050"/>
                </a:solidFill>
                <a:ea typeface="Calibri"/>
                <a:cs typeface="Calibri"/>
              </a:rPr>
              <a:t>Predicate Adjectives</a:t>
            </a:r>
            <a:r>
              <a:rPr lang="en-US" sz="3200" b="1">
                <a:solidFill>
                  <a:schemeClr val="accent6"/>
                </a:solidFill>
                <a:ea typeface="Calibri"/>
                <a:cs typeface="Calibri"/>
              </a:rPr>
              <a:t> and </a:t>
            </a:r>
            <a:r>
              <a:rPr lang="en-US" sz="3200" b="1">
                <a:solidFill>
                  <a:srgbClr val="2272B9"/>
                </a:solidFill>
                <a:ea typeface="Calibri"/>
                <a:cs typeface="Calibri"/>
              </a:rPr>
              <a:t>Predicate nouns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6C0EC-1412-CB4D-A710-A3C061C9480C}"/>
              </a:ext>
            </a:extLst>
          </p:cNvPr>
          <p:cNvGrpSpPr/>
          <p:nvPr/>
        </p:nvGrpSpPr>
        <p:grpSpPr>
          <a:xfrm>
            <a:off x="168143" y="4381157"/>
            <a:ext cx="9920420" cy="2189347"/>
            <a:chOff x="503196" y="1846541"/>
            <a:chExt cx="8024120" cy="14533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DEED3E9-C35B-174F-90D6-65DACC58A12C}"/>
                </a:ext>
              </a:extLst>
            </p:cNvPr>
            <p:cNvCxnSpPr>
              <a:cxnSpLocks/>
            </p:cNvCxnSpPr>
            <p:nvPr/>
          </p:nvCxnSpPr>
          <p:spPr>
            <a:xfrm>
              <a:off x="4869716" y="2741129"/>
              <a:ext cx="3657600" cy="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1986C1-F4D6-7F4F-910F-F1E02EA625F5}"/>
                </a:ext>
              </a:extLst>
            </p:cNvPr>
            <p:cNvCxnSpPr/>
            <p:nvPr/>
          </p:nvCxnSpPr>
          <p:spPr>
            <a:xfrm>
              <a:off x="5796100" y="2156929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BBB4EF-E6C6-CD40-9D23-9C0B3734D7ED}"/>
                </a:ext>
              </a:extLst>
            </p:cNvPr>
            <p:cNvCxnSpPr/>
            <p:nvPr/>
          </p:nvCxnSpPr>
          <p:spPr>
            <a:xfrm>
              <a:off x="7308116" y="2347429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14FDBC-A0E2-A047-B7C5-4E22584ED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96" y="2728434"/>
              <a:ext cx="3657600" cy="1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701B7C-BF7C-A44A-864A-75B80DF73FFF}"/>
                </a:ext>
              </a:extLst>
            </p:cNvPr>
            <p:cNvCxnSpPr/>
            <p:nvPr/>
          </p:nvCxnSpPr>
          <p:spPr>
            <a:xfrm>
              <a:off x="1425299" y="2156929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E2C5E9-CC7D-4C4A-8C7E-51E3019170B7}"/>
                </a:ext>
              </a:extLst>
            </p:cNvPr>
            <p:cNvCxnSpPr/>
            <p:nvPr/>
          </p:nvCxnSpPr>
          <p:spPr>
            <a:xfrm>
              <a:off x="2649496" y="2345202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0E9BA1-1405-DF49-A21A-E65A239198C4}"/>
                </a:ext>
              </a:extLst>
            </p:cNvPr>
            <p:cNvSpPr txBox="1"/>
            <p:nvPr/>
          </p:nvSpPr>
          <p:spPr>
            <a:xfrm>
              <a:off x="1727522" y="2707090"/>
              <a:ext cx="534661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1DBD2E-5AB6-394B-B26E-F5699302FC56}"/>
                </a:ext>
              </a:extLst>
            </p:cNvPr>
            <p:cNvSpPr txBox="1"/>
            <p:nvPr/>
          </p:nvSpPr>
          <p:spPr>
            <a:xfrm>
              <a:off x="6319574" y="2694206"/>
              <a:ext cx="534661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0D54A7-4160-6245-A9BB-50CB6A889895}"/>
                </a:ext>
              </a:extLst>
            </p:cNvPr>
            <p:cNvSpPr txBox="1"/>
            <p:nvPr/>
          </p:nvSpPr>
          <p:spPr>
            <a:xfrm>
              <a:off x="7724428" y="2685686"/>
              <a:ext cx="639477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CC160-ADA0-5041-91C3-961805525018}"/>
                </a:ext>
              </a:extLst>
            </p:cNvPr>
            <p:cNvSpPr txBox="1"/>
            <p:nvPr/>
          </p:nvSpPr>
          <p:spPr>
            <a:xfrm>
              <a:off x="3223026" y="2680645"/>
              <a:ext cx="590778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00B050"/>
                  </a:solidFill>
                  <a:latin typeface="Calibri"/>
                </a:rPr>
                <a:t>PA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BF7716-7089-B34D-9164-56D36F1C0D50}"/>
                </a:ext>
              </a:extLst>
            </p:cNvPr>
            <p:cNvSpPr txBox="1"/>
            <p:nvPr/>
          </p:nvSpPr>
          <p:spPr>
            <a:xfrm>
              <a:off x="782564" y="2691850"/>
              <a:ext cx="343855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240C51-9439-364F-BA27-DAF6896D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656" y="2016114"/>
              <a:ext cx="747591" cy="7245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7C3F30-5A26-7A4A-BFCD-508C435E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3194" y="2025418"/>
              <a:ext cx="747591" cy="7245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E511FC-BD52-8A47-A06D-469BF880EF88}"/>
                </a:ext>
              </a:extLst>
            </p:cNvPr>
            <p:cNvSpPr txBox="1"/>
            <p:nvPr/>
          </p:nvSpPr>
          <p:spPr>
            <a:xfrm>
              <a:off x="5153128" y="2678350"/>
              <a:ext cx="343855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24DEF0-539B-8648-8FFE-4BD47726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632" y="1846541"/>
              <a:ext cx="897329" cy="10956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6F80DE-A4F5-FC46-8876-09F8AFFC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451" y="2020980"/>
              <a:ext cx="747591" cy="7245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3D5599B-0559-2F41-A0CB-6887EDCED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6872" y="1895034"/>
              <a:ext cx="914870" cy="7991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A6D0B1-5729-5645-AA17-17F92A8C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115" y="1858948"/>
              <a:ext cx="897329" cy="1095615"/>
            </a:xfrm>
            <a:prstGeom prst="rect">
              <a:avLst/>
            </a:prstGeom>
          </p:spPr>
        </p:pic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B670DB26-9D52-5B4D-BFED-A5EE7ACFDA54}"/>
              </a:ext>
            </a:extLst>
          </p:cNvPr>
          <p:cNvSpPr/>
          <p:nvPr/>
        </p:nvSpPr>
        <p:spPr>
          <a:xfrm>
            <a:off x="5700947" y="3886200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3218C9-323C-2E48-B52B-58E68EA938BF}"/>
              </a:ext>
            </a:extLst>
          </p:cNvPr>
          <p:cNvSpPr txBox="1"/>
          <p:nvPr/>
        </p:nvSpPr>
        <p:spPr>
          <a:xfrm>
            <a:off x="1123810" y="4189856"/>
            <a:ext cx="2155981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986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986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CA995B-2413-AD4B-A488-12DA1768034D}"/>
              </a:ext>
            </a:extLst>
          </p:cNvPr>
          <p:cNvSpPr txBox="1"/>
          <p:nvPr/>
        </p:nvSpPr>
        <p:spPr>
          <a:xfrm>
            <a:off x="6265461" y="4187688"/>
            <a:ext cx="2155981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986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986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9729FE2-AF82-014D-8FAF-E3A97B040666}"/>
              </a:ext>
            </a:extLst>
          </p:cNvPr>
          <p:cNvSpPr/>
          <p:nvPr/>
        </p:nvSpPr>
        <p:spPr>
          <a:xfrm>
            <a:off x="747099" y="3898435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65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FBD5C-5BE2-CD2A-7168-BBD646B2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FA6A09-B83C-C1EE-E313-241E80195D9A}"/>
              </a:ext>
            </a:extLst>
          </p:cNvPr>
          <p:cNvCxnSpPr>
            <a:cxnSpLocks/>
          </p:cNvCxnSpPr>
          <p:nvPr/>
        </p:nvCxnSpPr>
        <p:spPr>
          <a:xfrm flipV="1">
            <a:off x="5196417" y="1577072"/>
            <a:ext cx="4654496" cy="2999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9B76C3-D41B-3D72-3139-FFAC61C5366F}"/>
              </a:ext>
            </a:extLst>
          </p:cNvPr>
          <p:cNvCxnSpPr/>
          <p:nvPr/>
        </p:nvCxnSpPr>
        <p:spPr>
          <a:xfrm>
            <a:off x="6568712" y="839759"/>
            <a:ext cx="0" cy="146642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EB33B-D6E1-0B72-C938-70130C786218}"/>
              </a:ext>
            </a:extLst>
          </p:cNvPr>
          <p:cNvCxnSpPr/>
          <p:nvPr/>
        </p:nvCxnSpPr>
        <p:spPr>
          <a:xfrm>
            <a:off x="8115860" y="1093777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36ADAE-2AB9-3B27-A2F8-1CB4669B2727}"/>
              </a:ext>
            </a:extLst>
          </p:cNvPr>
          <p:cNvSpPr txBox="1"/>
          <p:nvPr/>
        </p:nvSpPr>
        <p:spPr>
          <a:xfrm>
            <a:off x="7062484" y="1597195"/>
            <a:ext cx="661015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F79646"/>
                </a:solidFill>
                <a:latin typeface="Calibri"/>
              </a:rPr>
              <a:t>LV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5F66D7-212F-72A8-29CF-7EACF24C71FF}"/>
              </a:ext>
            </a:extLst>
          </p:cNvPr>
          <p:cNvSpPr txBox="1"/>
          <p:nvPr/>
        </p:nvSpPr>
        <p:spPr>
          <a:xfrm>
            <a:off x="8850525" y="1582377"/>
            <a:ext cx="730393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00B050"/>
                </a:solidFill>
                <a:latin typeface="Calibri"/>
              </a:rPr>
              <a:t>PA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2EAB73-C9B8-AB69-933B-FD40420CF9AE}"/>
              </a:ext>
            </a:extLst>
          </p:cNvPr>
          <p:cNvSpPr txBox="1"/>
          <p:nvPr/>
        </p:nvSpPr>
        <p:spPr>
          <a:xfrm>
            <a:off x="5775598" y="1607071"/>
            <a:ext cx="425116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4417"/>
            <a:r>
              <a:rPr lang="en-US" sz="3972" b="1">
                <a:solidFill>
                  <a:srgbClr val="2272B9"/>
                </a:solidFill>
                <a:latin typeface="Calibri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A729A1-675D-DE1E-A7F2-18A216C5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16" y="659311"/>
            <a:ext cx="964181" cy="9296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31D0CF-580D-64F1-9BAF-A7EDB00A4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296" y="450306"/>
            <a:ext cx="1157302" cy="1405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86CF7F-9303-C259-ECEE-314CC28BC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486" y="503970"/>
            <a:ext cx="1179924" cy="1025308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445DCA06-E9F8-E6CA-113D-560C471BFCBB}"/>
              </a:ext>
            </a:extLst>
          </p:cNvPr>
          <p:cNvSpPr/>
          <p:nvPr/>
        </p:nvSpPr>
        <p:spPr>
          <a:xfrm>
            <a:off x="6030250" y="130930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0E913-D68A-8B9D-C912-92D26D26FBE6}"/>
              </a:ext>
            </a:extLst>
          </p:cNvPr>
          <p:cNvSpPr txBox="1"/>
          <p:nvPr/>
        </p:nvSpPr>
        <p:spPr>
          <a:xfrm>
            <a:off x="6595220" y="397427"/>
            <a:ext cx="19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D058C47-D89F-E6EC-B4CA-A7D5C2417106}"/>
              </a:ext>
            </a:extLst>
          </p:cNvPr>
          <p:cNvGrpSpPr/>
          <p:nvPr/>
        </p:nvGrpSpPr>
        <p:grpSpPr>
          <a:xfrm>
            <a:off x="261947" y="515674"/>
            <a:ext cx="4727883" cy="1816886"/>
            <a:chOff x="341125" y="1605515"/>
            <a:chExt cx="3686033" cy="146183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BA4842-7E4E-8593-3A4F-006F3F8DD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25" y="2487696"/>
              <a:ext cx="3686033" cy="4439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203E114-A21C-38A5-C807-1FD3E53B1B9E}"/>
                </a:ext>
              </a:extLst>
            </p:cNvPr>
            <p:cNvCxnSpPr/>
            <p:nvPr/>
          </p:nvCxnSpPr>
          <p:spPr>
            <a:xfrm>
              <a:off x="1413682" y="1924354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2CCD8CF-4C77-526E-E274-40AA0633F0B1}"/>
                </a:ext>
              </a:extLst>
            </p:cNvPr>
            <p:cNvCxnSpPr/>
            <p:nvPr/>
          </p:nvCxnSpPr>
          <p:spPr>
            <a:xfrm>
              <a:off x="2637578" y="2102978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DF59DF-730D-70CD-8852-2DD6A604B2A9}"/>
                </a:ext>
              </a:extLst>
            </p:cNvPr>
            <p:cNvSpPr txBox="1"/>
            <p:nvPr/>
          </p:nvSpPr>
          <p:spPr>
            <a:xfrm>
              <a:off x="1848024" y="2495854"/>
              <a:ext cx="51535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2AF128-2C27-4883-36B5-C2F2FE784AEA}"/>
                </a:ext>
              </a:extLst>
            </p:cNvPr>
            <p:cNvSpPr txBox="1"/>
            <p:nvPr/>
          </p:nvSpPr>
          <p:spPr>
            <a:xfrm>
              <a:off x="3234026" y="2459850"/>
              <a:ext cx="61638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CE084D2-5FEA-B0FE-4E6C-8181DB84F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36" y="1771985"/>
              <a:ext cx="747591" cy="7245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7717ED-664A-31DE-9B26-FE5FC8D689CB}"/>
                </a:ext>
              </a:extLst>
            </p:cNvPr>
            <p:cNvSpPr txBox="1"/>
            <p:nvPr/>
          </p:nvSpPr>
          <p:spPr>
            <a:xfrm>
              <a:off x="675354" y="2489915"/>
              <a:ext cx="331436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84DFEE6-E7B2-8156-D152-863CABB9A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616" y="1784441"/>
              <a:ext cx="747591" cy="7245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491E86-1931-925A-6DB7-3EEC339F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7" y="1605515"/>
              <a:ext cx="897329" cy="1095615"/>
            </a:xfrm>
            <a:prstGeom prst="rect">
              <a:avLst/>
            </a:prstGeom>
          </p:spPr>
        </p:pic>
      </p:grpSp>
      <p:sp>
        <p:nvSpPr>
          <p:cNvPr id="61" name="Arc 60">
            <a:extLst>
              <a:ext uri="{FF2B5EF4-FFF2-40B4-BE49-F238E27FC236}">
                <a16:creationId xmlns:a16="http://schemas.microsoft.com/office/drawing/2014/main" id="{D29CFD66-2E6B-CD47-B9EF-16E29774A4C0}"/>
              </a:ext>
            </a:extLst>
          </p:cNvPr>
          <p:cNvSpPr/>
          <p:nvPr/>
        </p:nvSpPr>
        <p:spPr>
          <a:xfrm>
            <a:off x="857258" y="208338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AEF0D6-2C34-0C20-8CCA-340DCEF9CCEC}"/>
              </a:ext>
            </a:extLst>
          </p:cNvPr>
          <p:cNvSpPr txBox="1"/>
          <p:nvPr/>
        </p:nvSpPr>
        <p:spPr>
          <a:xfrm>
            <a:off x="1669871" y="400826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DADEEF-6AED-CC43-61AF-B80CB93CF571}"/>
              </a:ext>
            </a:extLst>
          </p:cNvPr>
          <p:cNvCxnSpPr>
            <a:cxnSpLocks/>
          </p:cNvCxnSpPr>
          <p:nvPr/>
        </p:nvCxnSpPr>
        <p:spPr>
          <a:xfrm>
            <a:off x="15081" y="3067982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BD2F00-79F1-B082-26C9-99FFC4FD4122}"/>
              </a:ext>
            </a:extLst>
          </p:cNvPr>
          <p:cNvCxnSpPr>
            <a:cxnSpLocks/>
          </p:cNvCxnSpPr>
          <p:nvPr/>
        </p:nvCxnSpPr>
        <p:spPr>
          <a:xfrm>
            <a:off x="15081" y="3297234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5F0ACB-CB81-EC6D-BBFD-6D7E6486BFB7}"/>
              </a:ext>
            </a:extLst>
          </p:cNvPr>
          <p:cNvCxnSpPr>
            <a:cxnSpLocks/>
          </p:cNvCxnSpPr>
          <p:nvPr/>
        </p:nvCxnSpPr>
        <p:spPr>
          <a:xfrm>
            <a:off x="15081" y="3876984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6E58FF-1C08-F1C6-6551-5BF38FDA1B9F}"/>
              </a:ext>
            </a:extLst>
          </p:cNvPr>
          <p:cNvCxnSpPr>
            <a:cxnSpLocks/>
          </p:cNvCxnSpPr>
          <p:nvPr/>
        </p:nvCxnSpPr>
        <p:spPr>
          <a:xfrm>
            <a:off x="15081" y="3482537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8A9141-BEBE-4659-3E6F-0AAF25C98B54}"/>
              </a:ext>
            </a:extLst>
          </p:cNvPr>
          <p:cNvCxnSpPr>
            <a:cxnSpLocks/>
          </p:cNvCxnSpPr>
          <p:nvPr/>
        </p:nvCxnSpPr>
        <p:spPr>
          <a:xfrm>
            <a:off x="15081" y="3688288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02DEAB-8AE5-EA17-2ADC-34BAC390ABC3}"/>
              </a:ext>
            </a:extLst>
          </p:cNvPr>
          <p:cNvCxnSpPr>
            <a:cxnSpLocks/>
          </p:cNvCxnSpPr>
          <p:nvPr/>
        </p:nvCxnSpPr>
        <p:spPr>
          <a:xfrm>
            <a:off x="15081" y="4106236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F6B2EA-B50F-1DA4-54DF-98C7573047BA}"/>
              </a:ext>
            </a:extLst>
          </p:cNvPr>
          <p:cNvCxnSpPr>
            <a:cxnSpLocks/>
          </p:cNvCxnSpPr>
          <p:nvPr/>
        </p:nvCxnSpPr>
        <p:spPr>
          <a:xfrm>
            <a:off x="15081" y="4685986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051AE8C-FC9E-0FE6-DAF2-269093E8E7A8}"/>
              </a:ext>
            </a:extLst>
          </p:cNvPr>
          <p:cNvCxnSpPr>
            <a:cxnSpLocks/>
          </p:cNvCxnSpPr>
          <p:nvPr/>
        </p:nvCxnSpPr>
        <p:spPr>
          <a:xfrm>
            <a:off x="15081" y="4291539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61F51D-BE03-9049-6928-95486257572F}"/>
              </a:ext>
            </a:extLst>
          </p:cNvPr>
          <p:cNvCxnSpPr>
            <a:cxnSpLocks/>
          </p:cNvCxnSpPr>
          <p:nvPr/>
        </p:nvCxnSpPr>
        <p:spPr>
          <a:xfrm>
            <a:off x="15081" y="4497290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60D4053-9700-586E-3CC9-E7CBCB2B0FB1}"/>
              </a:ext>
            </a:extLst>
          </p:cNvPr>
          <p:cNvCxnSpPr>
            <a:cxnSpLocks/>
          </p:cNvCxnSpPr>
          <p:nvPr/>
        </p:nvCxnSpPr>
        <p:spPr>
          <a:xfrm>
            <a:off x="15081" y="4915238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0AFF0B-D8BA-A074-2D65-66A8CEADB669}"/>
              </a:ext>
            </a:extLst>
          </p:cNvPr>
          <p:cNvCxnSpPr>
            <a:cxnSpLocks/>
          </p:cNvCxnSpPr>
          <p:nvPr/>
        </p:nvCxnSpPr>
        <p:spPr>
          <a:xfrm>
            <a:off x="15081" y="5494988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6AD04F-BF57-C603-9512-CC28C47CD6A9}"/>
              </a:ext>
            </a:extLst>
          </p:cNvPr>
          <p:cNvCxnSpPr>
            <a:cxnSpLocks/>
          </p:cNvCxnSpPr>
          <p:nvPr/>
        </p:nvCxnSpPr>
        <p:spPr>
          <a:xfrm>
            <a:off x="15081" y="5100541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28CB43-43A9-209C-7BF7-17A0EE70EC24}"/>
              </a:ext>
            </a:extLst>
          </p:cNvPr>
          <p:cNvCxnSpPr>
            <a:cxnSpLocks/>
          </p:cNvCxnSpPr>
          <p:nvPr/>
        </p:nvCxnSpPr>
        <p:spPr>
          <a:xfrm>
            <a:off x="15081" y="5306292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AAF6CE7-763A-9CD9-75BE-236B6E1BC129}"/>
              </a:ext>
            </a:extLst>
          </p:cNvPr>
          <p:cNvCxnSpPr>
            <a:cxnSpLocks/>
          </p:cNvCxnSpPr>
          <p:nvPr/>
        </p:nvCxnSpPr>
        <p:spPr>
          <a:xfrm>
            <a:off x="15081" y="5724240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A5D90F-F6F6-1DD1-2C9C-711B28A2D459}"/>
              </a:ext>
            </a:extLst>
          </p:cNvPr>
          <p:cNvCxnSpPr>
            <a:cxnSpLocks/>
          </p:cNvCxnSpPr>
          <p:nvPr/>
        </p:nvCxnSpPr>
        <p:spPr>
          <a:xfrm>
            <a:off x="15081" y="6303990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EDDEA3B-5585-21B0-551D-08D5A7C4FD78}"/>
              </a:ext>
            </a:extLst>
          </p:cNvPr>
          <p:cNvCxnSpPr>
            <a:cxnSpLocks/>
          </p:cNvCxnSpPr>
          <p:nvPr/>
        </p:nvCxnSpPr>
        <p:spPr>
          <a:xfrm>
            <a:off x="15081" y="5909543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C884B78-4D53-505C-6DBE-AF48C9DB59DD}"/>
              </a:ext>
            </a:extLst>
          </p:cNvPr>
          <p:cNvCxnSpPr>
            <a:cxnSpLocks/>
          </p:cNvCxnSpPr>
          <p:nvPr/>
        </p:nvCxnSpPr>
        <p:spPr>
          <a:xfrm>
            <a:off x="15081" y="6115294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C2DE56-537F-2770-C481-393A08CB36AD}"/>
              </a:ext>
            </a:extLst>
          </p:cNvPr>
          <p:cNvCxnSpPr>
            <a:cxnSpLocks/>
          </p:cNvCxnSpPr>
          <p:nvPr/>
        </p:nvCxnSpPr>
        <p:spPr>
          <a:xfrm>
            <a:off x="15081" y="6533242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6A987D-F317-10DD-1F97-18A4F8B73BA8}"/>
              </a:ext>
            </a:extLst>
          </p:cNvPr>
          <p:cNvCxnSpPr>
            <a:cxnSpLocks/>
          </p:cNvCxnSpPr>
          <p:nvPr/>
        </p:nvCxnSpPr>
        <p:spPr>
          <a:xfrm>
            <a:off x="15081" y="7112992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D47EB24-17D7-A119-E211-D21D65E4E187}"/>
              </a:ext>
            </a:extLst>
          </p:cNvPr>
          <p:cNvCxnSpPr>
            <a:cxnSpLocks/>
          </p:cNvCxnSpPr>
          <p:nvPr/>
        </p:nvCxnSpPr>
        <p:spPr>
          <a:xfrm>
            <a:off x="15081" y="6718545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F7CE75-A881-AF2C-CF50-08A7E896BF96}"/>
              </a:ext>
            </a:extLst>
          </p:cNvPr>
          <p:cNvCxnSpPr>
            <a:cxnSpLocks/>
          </p:cNvCxnSpPr>
          <p:nvPr/>
        </p:nvCxnSpPr>
        <p:spPr>
          <a:xfrm>
            <a:off x="15081" y="6924296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99B75DF-A422-6A60-77E1-9B45F2180030}"/>
              </a:ext>
            </a:extLst>
          </p:cNvPr>
          <p:cNvCxnSpPr>
            <a:cxnSpLocks/>
          </p:cNvCxnSpPr>
          <p:nvPr/>
        </p:nvCxnSpPr>
        <p:spPr>
          <a:xfrm>
            <a:off x="15081" y="7342244"/>
            <a:ext cx="100584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6625C6F-2C81-8E72-0DB8-FF62815D63A1}"/>
              </a:ext>
            </a:extLst>
          </p:cNvPr>
          <p:cNvCxnSpPr>
            <a:cxnSpLocks/>
          </p:cNvCxnSpPr>
          <p:nvPr/>
        </p:nvCxnSpPr>
        <p:spPr>
          <a:xfrm>
            <a:off x="15081" y="7629838"/>
            <a:ext cx="1005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F7EFBD1-3C6E-8DB7-062E-3458B7820F21}"/>
              </a:ext>
            </a:extLst>
          </p:cNvPr>
          <p:cNvCxnSpPr>
            <a:cxnSpLocks/>
          </p:cNvCxnSpPr>
          <p:nvPr/>
        </p:nvCxnSpPr>
        <p:spPr>
          <a:xfrm flipH="1">
            <a:off x="4971586" y="3051514"/>
            <a:ext cx="28928" cy="4709582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6FA6E15-C586-0332-FFC0-B6444262AFBC}"/>
              </a:ext>
            </a:extLst>
          </p:cNvPr>
          <p:cNvSpPr txBox="1"/>
          <p:nvPr/>
        </p:nvSpPr>
        <p:spPr>
          <a:xfrm>
            <a:off x="15389" y="3104165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1.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93D24C-EF99-8B08-8F87-2DF004E06DBE}"/>
              </a:ext>
            </a:extLst>
          </p:cNvPr>
          <p:cNvSpPr txBox="1"/>
          <p:nvPr/>
        </p:nvSpPr>
        <p:spPr>
          <a:xfrm>
            <a:off x="15348" y="3863329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2.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5E9917B-B4E3-A586-2B78-8791CB9BA20E}"/>
              </a:ext>
            </a:extLst>
          </p:cNvPr>
          <p:cNvSpPr txBox="1"/>
          <p:nvPr/>
        </p:nvSpPr>
        <p:spPr>
          <a:xfrm>
            <a:off x="843" y="4673104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3.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613C463-FC2D-DE79-6F5C-4E416D8B0FAC}"/>
              </a:ext>
            </a:extLst>
          </p:cNvPr>
          <p:cNvSpPr txBox="1"/>
          <p:nvPr/>
        </p:nvSpPr>
        <p:spPr>
          <a:xfrm>
            <a:off x="15270" y="5446728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4.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9413C1F-9C2B-A6B0-5FEF-8F56C301AD7C}"/>
              </a:ext>
            </a:extLst>
          </p:cNvPr>
          <p:cNvSpPr txBox="1"/>
          <p:nvPr/>
        </p:nvSpPr>
        <p:spPr>
          <a:xfrm>
            <a:off x="15230" y="6292654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5.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90FE1AD-DDAD-D2C7-2605-B7BF12202A99}"/>
              </a:ext>
            </a:extLst>
          </p:cNvPr>
          <p:cNvSpPr txBox="1"/>
          <p:nvPr/>
        </p:nvSpPr>
        <p:spPr>
          <a:xfrm>
            <a:off x="15189" y="7167500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6.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014C52-4CAE-7762-48DA-FC8D7E2C7C27}"/>
              </a:ext>
            </a:extLst>
          </p:cNvPr>
          <p:cNvSpPr txBox="1"/>
          <p:nvPr/>
        </p:nvSpPr>
        <p:spPr>
          <a:xfrm>
            <a:off x="5077709" y="3075244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1.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DAEC48E-5097-F674-462D-B44248468FAF}"/>
              </a:ext>
            </a:extLst>
          </p:cNvPr>
          <p:cNvSpPr txBox="1"/>
          <p:nvPr/>
        </p:nvSpPr>
        <p:spPr>
          <a:xfrm>
            <a:off x="5077668" y="3834408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2.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C8A30C-3C6C-F128-439C-6BBF95AAEBDD}"/>
              </a:ext>
            </a:extLst>
          </p:cNvPr>
          <p:cNvSpPr txBox="1"/>
          <p:nvPr/>
        </p:nvSpPr>
        <p:spPr>
          <a:xfrm>
            <a:off x="5063167" y="4644183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3.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7BA8D6C-43BD-178B-713A-5638A68ED9D2}"/>
              </a:ext>
            </a:extLst>
          </p:cNvPr>
          <p:cNvSpPr txBox="1"/>
          <p:nvPr/>
        </p:nvSpPr>
        <p:spPr>
          <a:xfrm>
            <a:off x="5077591" y="5417807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4.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6B6300-5A77-5855-1F36-7178E9F3037D}"/>
              </a:ext>
            </a:extLst>
          </p:cNvPr>
          <p:cNvSpPr txBox="1"/>
          <p:nvPr/>
        </p:nvSpPr>
        <p:spPr>
          <a:xfrm>
            <a:off x="5077550" y="6263733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5.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3752C3F-DC00-623E-C87E-015B67CC90E7}"/>
              </a:ext>
            </a:extLst>
          </p:cNvPr>
          <p:cNvSpPr txBox="1"/>
          <p:nvPr/>
        </p:nvSpPr>
        <p:spPr>
          <a:xfrm>
            <a:off x="5077510" y="7138579"/>
            <a:ext cx="501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6.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5F1E29C-145C-5718-BBFD-13DF01F165CF}"/>
              </a:ext>
            </a:extLst>
          </p:cNvPr>
          <p:cNvSpPr txBox="1"/>
          <p:nvPr/>
        </p:nvSpPr>
        <p:spPr>
          <a:xfrm>
            <a:off x="3313960" y="2185296"/>
            <a:ext cx="32711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Patrick Hand"/>
                <a:ea typeface="Calibri"/>
                <a:cs typeface="Calibri"/>
              </a:rPr>
              <a:t>Try your own sentences.</a:t>
            </a:r>
          </a:p>
          <a:p>
            <a:pPr algn="ctr"/>
            <a:r>
              <a:rPr lang="en-US" sz="2000">
                <a:latin typeface="Patrick Hand"/>
                <a:ea typeface="Calibri"/>
                <a:cs typeface="Calibri"/>
              </a:rPr>
              <a:t>Don't </a:t>
            </a:r>
            <a:r>
              <a:rPr lang="en-US" sz="2000" err="1">
                <a:latin typeface="Patrick Hand"/>
                <a:ea typeface="Calibri"/>
                <a:cs typeface="Calibri"/>
              </a:rPr>
              <a:t>forg</a:t>
            </a:r>
            <a:r>
              <a:rPr lang="en-US" sz="2000">
                <a:latin typeface="Patrick Hand"/>
                <a:ea typeface="Calibri"/>
                <a:cs typeface="Calibri"/>
              </a:rPr>
              <a:t>et periods and capitals!</a:t>
            </a:r>
          </a:p>
        </p:txBody>
      </p:sp>
    </p:spTree>
    <p:extLst>
      <p:ext uri="{BB962C8B-B14F-4D97-AF65-F5344CB8AC3E}">
        <p14:creationId xmlns:p14="http://schemas.microsoft.com/office/powerpoint/2010/main" val="23144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1236-89CE-B94A-BD7C-971F1DF3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28" y="131389"/>
            <a:ext cx="9079706" cy="126107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Linking Verbs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46896E-D28C-D24A-8723-A7DCE604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42" y="4566206"/>
            <a:ext cx="9920420" cy="28531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3"/>
              <a:t>A </a:t>
            </a:r>
            <a:r>
              <a:rPr lang="en-US" sz="4303" b="1">
                <a:solidFill>
                  <a:schemeClr val="accent6"/>
                </a:solidFill>
              </a:rPr>
              <a:t>L</a:t>
            </a:r>
            <a:r>
              <a:rPr lang="en-US" sz="4303" b="1"/>
              <a:t>inking</a:t>
            </a:r>
            <a:r>
              <a:rPr lang="en-US" sz="4303" b="1">
                <a:solidFill>
                  <a:schemeClr val="accent6"/>
                </a:solidFill>
              </a:rPr>
              <a:t> V</a:t>
            </a:r>
            <a:r>
              <a:rPr lang="en-US" sz="4303" b="1"/>
              <a:t>erb</a:t>
            </a:r>
            <a:r>
              <a:rPr lang="en-US" sz="4303" b="1">
                <a:solidFill>
                  <a:schemeClr val="accent6"/>
                </a:solidFill>
              </a:rPr>
              <a:t> </a:t>
            </a:r>
            <a:r>
              <a:rPr lang="en-US" sz="4303"/>
              <a:t>shows a </a:t>
            </a:r>
            <a:r>
              <a:rPr lang="en-US" sz="4303" i="1"/>
              <a:t>state of being</a:t>
            </a:r>
            <a:r>
              <a:rPr lang="en-US" sz="4303"/>
              <a:t>, there is no action occurring—the </a:t>
            </a:r>
            <a:r>
              <a:rPr lang="en-US" sz="4303" b="1">
                <a:solidFill>
                  <a:srgbClr val="2272B9"/>
                </a:solidFill>
              </a:rPr>
              <a:t>S</a:t>
            </a:r>
            <a:r>
              <a:rPr lang="en-US" sz="4303" b="1"/>
              <a:t>ubject </a:t>
            </a:r>
            <a:r>
              <a:rPr lang="en-US" sz="4303"/>
              <a:t>is not</a:t>
            </a:r>
            <a:r>
              <a:rPr lang="en-US" sz="4303" i="1"/>
              <a:t> doing </a:t>
            </a:r>
            <a:r>
              <a:rPr lang="en-US" sz="4303"/>
              <a:t>anything; it is being described by a </a:t>
            </a:r>
            <a:r>
              <a:rPr lang="en-US" sz="4303" b="1">
                <a:solidFill>
                  <a:srgbClr val="00B050"/>
                </a:solidFill>
              </a:rPr>
              <a:t>P</a:t>
            </a:r>
            <a:r>
              <a:rPr lang="en-US" sz="4303" b="1"/>
              <a:t>redicate </a:t>
            </a:r>
            <a:r>
              <a:rPr lang="en-US" sz="4303" b="1">
                <a:solidFill>
                  <a:srgbClr val="00B050"/>
                </a:solidFill>
              </a:rPr>
              <a:t>A</a:t>
            </a:r>
            <a:r>
              <a:rPr lang="en-US" sz="4303" b="1"/>
              <a:t>djective </a:t>
            </a:r>
            <a:r>
              <a:rPr lang="en-US" sz="4303"/>
              <a:t>or renamed by a </a:t>
            </a:r>
            <a:r>
              <a:rPr lang="en-US" sz="4303" b="1">
                <a:solidFill>
                  <a:srgbClr val="2272B9"/>
                </a:solidFill>
              </a:rPr>
              <a:t>P</a:t>
            </a:r>
            <a:r>
              <a:rPr lang="en-US" sz="4303" b="1"/>
              <a:t>redicate </a:t>
            </a:r>
            <a:r>
              <a:rPr lang="en-US" sz="4303" b="1">
                <a:solidFill>
                  <a:srgbClr val="2272B9"/>
                </a:solidFill>
              </a:rPr>
              <a:t>N</a:t>
            </a:r>
            <a:r>
              <a:rPr lang="en-US" sz="4303" b="1"/>
              <a:t>oun</a:t>
            </a:r>
            <a:r>
              <a:rPr lang="en-US" sz="4303"/>
              <a:t>.</a:t>
            </a:r>
          </a:p>
          <a:p>
            <a:pPr marL="0" indent="0">
              <a:buNone/>
            </a:pPr>
            <a:endParaRPr lang="en-US" sz="430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6C0EC-1412-CB4D-A710-A3C061C9480C}"/>
              </a:ext>
            </a:extLst>
          </p:cNvPr>
          <p:cNvGrpSpPr/>
          <p:nvPr/>
        </p:nvGrpSpPr>
        <p:grpSpPr>
          <a:xfrm>
            <a:off x="84071" y="1926612"/>
            <a:ext cx="9920420" cy="2189347"/>
            <a:chOff x="503196" y="1846541"/>
            <a:chExt cx="8024120" cy="14533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DEED3E9-C35B-174F-90D6-65DACC58A12C}"/>
                </a:ext>
              </a:extLst>
            </p:cNvPr>
            <p:cNvCxnSpPr>
              <a:cxnSpLocks/>
            </p:cNvCxnSpPr>
            <p:nvPr/>
          </p:nvCxnSpPr>
          <p:spPr>
            <a:xfrm>
              <a:off x="4869716" y="2741129"/>
              <a:ext cx="3657600" cy="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1986C1-F4D6-7F4F-910F-F1E02EA625F5}"/>
                </a:ext>
              </a:extLst>
            </p:cNvPr>
            <p:cNvCxnSpPr/>
            <p:nvPr/>
          </p:nvCxnSpPr>
          <p:spPr>
            <a:xfrm>
              <a:off x="5796100" y="2156929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BBB4EF-E6C6-CD40-9D23-9C0B3734D7ED}"/>
                </a:ext>
              </a:extLst>
            </p:cNvPr>
            <p:cNvCxnSpPr/>
            <p:nvPr/>
          </p:nvCxnSpPr>
          <p:spPr>
            <a:xfrm>
              <a:off x="7308116" y="2347429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14FDBC-A0E2-A047-B7C5-4E22584ED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96" y="2728434"/>
              <a:ext cx="3657600" cy="1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701B7C-BF7C-A44A-864A-75B80DF73FFF}"/>
                </a:ext>
              </a:extLst>
            </p:cNvPr>
            <p:cNvCxnSpPr/>
            <p:nvPr/>
          </p:nvCxnSpPr>
          <p:spPr>
            <a:xfrm>
              <a:off x="1425299" y="2156929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E2C5E9-CC7D-4C4A-8C7E-51E3019170B7}"/>
                </a:ext>
              </a:extLst>
            </p:cNvPr>
            <p:cNvCxnSpPr/>
            <p:nvPr/>
          </p:nvCxnSpPr>
          <p:spPr>
            <a:xfrm>
              <a:off x="2649496" y="2345202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0E9BA1-1405-DF49-A21A-E65A239198C4}"/>
                </a:ext>
              </a:extLst>
            </p:cNvPr>
            <p:cNvSpPr txBox="1"/>
            <p:nvPr/>
          </p:nvSpPr>
          <p:spPr>
            <a:xfrm>
              <a:off x="1727522" y="2707090"/>
              <a:ext cx="534661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1DBD2E-5AB6-394B-B26E-F5699302FC56}"/>
                </a:ext>
              </a:extLst>
            </p:cNvPr>
            <p:cNvSpPr txBox="1"/>
            <p:nvPr/>
          </p:nvSpPr>
          <p:spPr>
            <a:xfrm>
              <a:off x="6319574" y="2694206"/>
              <a:ext cx="534661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0D54A7-4160-6245-A9BB-50CB6A889895}"/>
                </a:ext>
              </a:extLst>
            </p:cNvPr>
            <p:cNvSpPr txBox="1"/>
            <p:nvPr/>
          </p:nvSpPr>
          <p:spPr>
            <a:xfrm>
              <a:off x="7724428" y="2685686"/>
              <a:ext cx="639477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ACC160-ADA0-5041-91C3-961805525018}"/>
                </a:ext>
              </a:extLst>
            </p:cNvPr>
            <p:cNvSpPr txBox="1"/>
            <p:nvPr/>
          </p:nvSpPr>
          <p:spPr>
            <a:xfrm>
              <a:off x="3223026" y="2680645"/>
              <a:ext cx="590778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00B050"/>
                  </a:solidFill>
                  <a:latin typeface="Calibri"/>
                </a:rPr>
                <a:t>PA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BF7716-7089-B34D-9164-56D36F1C0D50}"/>
                </a:ext>
              </a:extLst>
            </p:cNvPr>
            <p:cNvSpPr txBox="1"/>
            <p:nvPr/>
          </p:nvSpPr>
          <p:spPr>
            <a:xfrm>
              <a:off x="782564" y="2691850"/>
              <a:ext cx="343855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240C51-9439-364F-BA27-DAF6896D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656" y="2016114"/>
              <a:ext cx="747591" cy="7245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7C3F30-5A26-7A4A-BFCD-508C435E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3194" y="2025418"/>
              <a:ext cx="747591" cy="7245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E511FC-BD52-8A47-A06D-469BF880EF88}"/>
                </a:ext>
              </a:extLst>
            </p:cNvPr>
            <p:cNvSpPr txBox="1"/>
            <p:nvPr/>
          </p:nvSpPr>
          <p:spPr>
            <a:xfrm>
              <a:off x="5153128" y="2678350"/>
              <a:ext cx="343855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24DEF0-539B-8648-8FFE-4BD47726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632" y="1846541"/>
              <a:ext cx="897329" cy="10956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6F80DE-A4F5-FC46-8876-09F8AFFC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451" y="2020980"/>
              <a:ext cx="747591" cy="7245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3D5599B-0559-2F41-A0CB-6887EDCED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6872" y="1895034"/>
              <a:ext cx="914870" cy="7991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A6D0B1-5729-5645-AA17-17F92A8C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115" y="1858948"/>
              <a:ext cx="897329" cy="1095615"/>
            </a:xfrm>
            <a:prstGeom prst="rect">
              <a:avLst/>
            </a:prstGeom>
          </p:spPr>
        </p:pic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B670DB26-9D52-5B4D-BFED-A5EE7ACFDA54}"/>
              </a:ext>
            </a:extLst>
          </p:cNvPr>
          <p:cNvSpPr/>
          <p:nvPr/>
        </p:nvSpPr>
        <p:spPr>
          <a:xfrm>
            <a:off x="5616875" y="1431655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3218C9-323C-2E48-B52B-58E68EA938BF}"/>
              </a:ext>
            </a:extLst>
          </p:cNvPr>
          <p:cNvSpPr txBox="1"/>
          <p:nvPr/>
        </p:nvSpPr>
        <p:spPr>
          <a:xfrm>
            <a:off x="1039738" y="1735311"/>
            <a:ext cx="2155981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986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986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CA995B-2413-AD4B-A488-12DA1768034D}"/>
              </a:ext>
            </a:extLst>
          </p:cNvPr>
          <p:cNvSpPr txBox="1"/>
          <p:nvPr/>
        </p:nvSpPr>
        <p:spPr>
          <a:xfrm>
            <a:off x="6181389" y="1733143"/>
            <a:ext cx="2155981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986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986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9729FE2-AF82-014D-8FAF-E3A97B040666}"/>
              </a:ext>
            </a:extLst>
          </p:cNvPr>
          <p:cNvSpPr/>
          <p:nvPr/>
        </p:nvSpPr>
        <p:spPr>
          <a:xfrm>
            <a:off x="663027" y="1443890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2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lion with its mouth open&#10;&#10;Description automatically generated">
            <a:extLst>
              <a:ext uri="{FF2B5EF4-FFF2-40B4-BE49-F238E27FC236}">
                <a16:creationId xmlns:a16="http://schemas.microsoft.com/office/drawing/2014/main" id="{937EF15E-51CC-E7B9-35A2-47D18B6E5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720" r="-3" b="25796"/>
          <a:stretch/>
        </p:blipFill>
        <p:spPr>
          <a:xfrm>
            <a:off x="4271463" y="3708933"/>
            <a:ext cx="5052045" cy="4063465"/>
          </a:xfrm>
          <a:prstGeom prst="rect">
            <a:avLst/>
          </a:prstGeom>
        </p:spPr>
      </p:pic>
      <p:pic>
        <p:nvPicPr>
          <p:cNvPr id="3" name="Picture 2" descr="A picture containing outdoor, sky, ground, standing&#10;&#10;Description automatically generated">
            <a:extLst>
              <a:ext uri="{FF2B5EF4-FFF2-40B4-BE49-F238E27FC236}">
                <a16:creationId xmlns:a16="http://schemas.microsoft.com/office/drawing/2014/main" id="{EB83FD9D-E307-8346-6E36-43971B7311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2" b="31842"/>
          <a:stretch/>
        </p:blipFill>
        <p:spPr>
          <a:xfrm>
            <a:off x="20" y="10"/>
            <a:ext cx="6023918" cy="4414713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21" name="Picture 20" descr="A picture containing dog, indoor, brown, mammal&#10;&#10;Description automatically generated">
            <a:extLst>
              <a:ext uri="{FF2B5EF4-FFF2-40B4-BE49-F238E27FC236}">
                <a16:creationId xmlns:a16="http://schemas.microsoft.com/office/drawing/2014/main" id="{CB58D1FA-9FE5-3D7D-62AA-CB1E229F1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0036" r="21053" b="-3"/>
          <a:stretch/>
        </p:blipFill>
        <p:spPr>
          <a:xfrm>
            <a:off x="6171550" y="-25553"/>
            <a:ext cx="3151958" cy="3558134"/>
          </a:xfrm>
          <a:prstGeom prst="rect">
            <a:avLst/>
          </a:prstGeom>
        </p:spPr>
      </p:pic>
      <p:pic>
        <p:nvPicPr>
          <p:cNvPr id="6" name="Picture 5" descr="A bee on a flower&#10;&#10;Description automatically generated">
            <a:extLst>
              <a:ext uri="{FF2B5EF4-FFF2-40B4-BE49-F238E27FC236}">
                <a16:creationId xmlns:a16="http://schemas.microsoft.com/office/drawing/2014/main" id="{E07E08DC-1029-0AB3-9EA9-A8C84B7B73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1590" b="-3"/>
          <a:stretch/>
        </p:blipFill>
        <p:spPr>
          <a:xfrm>
            <a:off x="20" y="4607878"/>
            <a:ext cx="4138332" cy="316452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2983" y="0"/>
            <a:ext cx="635579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163F-2151-FBC3-9169-9A2688D6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27" y="988505"/>
            <a:ext cx="9079707" cy="5129425"/>
          </a:xfrm>
        </p:spPr>
        <p:txBody>
          <a:bodyPr/>
          <a:lstStyle/>
          <a:p>
            <a:r>
              <a:rPr lang="en-US"/>
              <a:t>Your turn!</a:t>
            </a:r>
          </a:p>
          <a:p>
            <a:r>
              <a:rPr lang="en-US"/>
              <a:t> Read each of the sentences written in black.</a:t>
            </a:r>
          </a:p>
          <a:p>
            <a:r>
              <a:rPr lang="en-US"/>
              <a:t> Decide which sentence fits in which diagram.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472D5-8FED-268E-5A3E-C83F9D32C2D3}"/>
              </a:ext>
            </a:extLst>
          </p:cNvPr>
          <p:cNvGrpSpPr/>
          <p:nvPr/>
        </p:nvGrpSpPr>
        <p:grpSpPr>
          <a:xfrm>
            <a:off x="84865" y="4381157"/>
            <a:ext cx="9920420" cy="2189347"/>
            <a:chOff x="503196" y="1846541"/>
            <a:chExt cx="8024120" cy="14533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C575238-A06F-F7DF-EE28-F4BF3D74B8D5}"/>
                </a:ext>
              </a:extLst>
            </p:cNvPr>
            <p:cNvCxnSpPr>
              <a:cxnSpLocks/>
            </p:cNvCxnSpPr>
            <p:nvPr/>
          </p:nvCxnSpPr>
          <p:spPr>
            <a:xfrm>
              <a:off x="4869716" y="2741129"/>
              <a:ext cx="3657600" cy="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4D9F37-70D7-487B-DBDF-C01EF2AE9117}"/>
                </a:ext>
              </a:extLst>
            </p:cNvPr>
            <p:cNvCxnSpPr/>
            <p:nvPr/>
          </p:nvCxnSpPr>
          <p:spPr>
            <a:xfrm>
              <a:off x="5796100" y="2156929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2356BA-601F-A604-2523-4D151DFEC750}"/>
                </a:ext>
              </a:extLst>
            </p:cNvPr>
            <p:cNvCxnSpPr/>
            <p:nvPr/>
          </p:nvCxnSpPr>
          <p:spPr>
            <a:xfrm>
              <a:off x="7308116" y="2347429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E704F7-F614-7C84-8CEB-14290B08B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96" y="2728434"/>
              <a:ext cx="3657600" cy="1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0647E2-39B5-B767-7FE9-8ED1379138FA}"/>
                </a:ext>
              </a:extLst>
            </p:cNvPr>
            <p:cNvCxnSpPr/>
            <p:nvPr/>
          </p:nvCxnSpPr>
          <p:spPr>
            <a:xfrm>
              <a:off x="1425299" y="2156929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24C47B-9BBA-BF51-A0FD-FA64B692D254}"/>
                </a:ext>
              </a:extLst>
            </p:cNvPr>
            <p:cNvCxnSpPr/>
            <p:nvPr/>
          </p:nvCxnSpPr>
          <p:spPr>
            <a:xfrm>
              <a:off x="2649496" y="2345202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2E028F-85F3-E3FB-099D-4D061DE5D69F}"/>
                </a:ext>
              </a:extLst>
            </p:cNvPr>
            <p:cNvSpPr txBox="1"/>
            <p:nvPr/>
          </p:nvSpPr>
          <p:spPr>
            <a:xfrm>
              <a:off x="1727522" y="2707090"/>
              <a:ext cx="534661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54C441-C91E-6DCA-EFF7-BCD39CB1D087}"/>
                </a:ext>
              </a:extLst>
            </p:cNvPr>
            <p:cNvSpPr txBox="1"/>
            <p:nvPr/>
          </p:nvSpPr>
          <p:spPr>
            <a:xfrm>
              <a:off x="6319574" y="2694206"/>
              <a:ext cx="534661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68DC6-465A-D690-66FE-A9F845B58CED}"/>
                </a:ext>
              </a:extLst>
            </p:cNvPr>
            <p:cNvSpPr txBox="1"/>
            <p:nvPr/>
          </p:nvSpPr>
          <p:spPr>
            <a:xfrm>
              <a:off x="7724428" y="2685686"/>
              <a:ext cx="639477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5B1EBE-90E7-1B2F-F8E3-B14F946A41DF}"/>
                </a:ext>
              </a:extLst>
            </p:cNvPr>
            <p:cNvSpPr txBox="1"/>
            <p:nvPr/>
          </p:nvSpPr>
          <p:spPr>
            <a:xfrm>
              <a:off x="3223026" y="2680645"/>
              <a:ext cx="590778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00B050"/>
                  </a:solidFill>
                  <a:latin typeface="Calibri"/>
                </a:rPr>
                <a:t>PA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493EA2-91A0-F98E-9841-DE5F07B306AA}"/>
                </a:ext>
              </a:extLst>
            </p:cNvPr>
            <p:cNvSpPr txBox="1"/>
            <p:nvPr/>
          </p:nvSpPr>
          <p:spPr>
            <a:xfrm>
              <a:off x="782564" y="2691850"/>
              <a:ext cx="343855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A06284-BED5-2F69-0CE8-5946C1A49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656" y="2016114"/>
              <a:ext cx="747591" cy="7245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8728A8-0E92-659F-3667-59C7F3BA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3194" y="2025418"/>
              <a:ext cx="747591" cy="72458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5E257B-A6ED-CBE0-615C-AAC1B88C0ABE}"/>
                </a:ext>
              </a:extLst>
            </p:cNvPr>
            <p:cNvSpPr txBox="1"/>
            <p:nvPr/>
          </p:nvSpPr>
          <p:spPr>
            <a:xfrm>
              <a:off x="5153128" y="2678350"/>
              <a:ext cx="343855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51B65-F933-6DD0-E0D7-7C4BEFDD0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632" y="1846541"/>
              <a:ext cx="897329" cy="109561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ACFC22-10A5-E1F6-5B05-B19A7BD7F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451" y="2020980"/>
              <a:ext cx="747591" cy="7245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4B2BEC-98A3-A4AF-22D3-324ECD63E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6872" y="1895034"/>
              <a:ext cx="914870" cy="7991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BB7F22-B63A-AA4D-5C73-FE2BBC40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115" y="1858948"/>
              <a:ext cx="897329" cy="1095615"/>
            </a:xfrm>
            <a:prstGeom prst="rect">
              <a:avLst/>
            </a:prstGeom>
          </p:spPr>
        </p:pic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DEB17CF3-8FBF-F63A-9FF8-145CFED8C794}"/>
              </a:ext>
            </a:extLst>
          </p:cNvPr>
          <p:cNvSpPr/>
          <p:nvPr/>
        </p:nvSpPr>
        <p:spPr>
          <a:xfrm>
            <a:off x="5617669" y="3886200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CE79A4-7D86-D588-C48E-E3E932D945B3}"/>
              </a:ext>
            </a:extLst>
          </p:cNvPr>
          <p:cNvSpPr txBox="1"/>
          <p:nvPr/>
        </p:nvSpPr>
        <p:spPr>
          <a:xfrm>
            <a:off x="1040532" y="4189856"/>
            <a:ext cx="2155981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986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986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AD7414-00DD-DB90-64FD-0DD630D3C6F0}"/>
              </a:ext>
            </a:extLst>
          </p:cNvPr>
          <p:cNvSpPr txBox="1"/>
          <p:nvPr/>
        </p:nvSpPr>
        <p:spPr>
          <a:xfrm>
            <a:off x="6182183" y="4187688"/>
            <a:ext cx="2155981" cy="3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986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986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03DEAB5-B004-FA0E-E4B1-F9614C98A8B5}"/>
              </a:ext>
            </a:extLst>
          </p:cNvPr>
          <p:cNvSpPr/>
          <p:nvPr/>
        </p:nvSpPr>
        <p:spPr>
          <a:xfrm>
            <a:off x="663821" y="3898435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68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1416D-BB04-9D4E-9275-8BD6FFC683A1}"/>
              </a:ext>
            </a:extLst>
          </p:cNvPr>
          <p:cNvCxnSpPr>
            <a:cxnSpLocks/>
          </p:cNvCxnSpPr>
          <p:nvPr/>
        </p:nvCxnSpPr>
        <p:spPr>
          <a:xfrm>
            <a:off x="206375" y="684050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A4C3CA1-B98F-E345-B912-A045224C4249}"/>
              </a:ext>
            </a:extLst>
          </p:cNvPr>
          <p:cNvSpPr txBox="1"/>
          <p:nvPr/>
        </p:nvSpPr>
        <p:spPr>
          <a:xfrm>
            <a:off x="318229" y="6258389"/>
            <a:ext cx="4967985" cy="703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050">
                <a:solidFill>
                  <a:srgbClr val="2272B9"/>
                </a:solidFill>
                <a:latin typeface="Patrick Hand"/>
                <a:cs typeface="Chalkduster"/>
              </a:rPr>
              <a:t> 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Emus   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are            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tall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B2FDD8-8BCC-3044-8DD6-1EDED215F293}"/>
              </a:ext>
            </a:extLst>
          </p:cNvPr>
          <p:cNvCxnSpPr>
            <a:cxnSpLocks/>
          </p:cNvCxnSpPr>
          <p:nvPr/>
        </p:nvCxnSpPr>
        <p:spPr>
          <a:xfrm>
            <a:off x="1578670" y="6087188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55EB9E-E3C8-AA48-A9C7-88D03264C1DA}"/>
              </a:ext>
            </a:extLst>
          </p:cNvPr>
          <p:cNvCxnSpPr>
            <a:cxnSpLocks/>
          </p:cNvCxnSpPr>
          <p:nvPr/>
        </p:nvCxnSpPr>
        <p:spPr>
          <a:xfrm flipV="1">
            <a:off x="206375" y="4743873"/>
            <a:ext cx="4654496" cy="2999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AB6F0-3642-1E4D-B87C-500FE8CB74C5}"/>
              </a:ext>
            </a:extLst>
          </p:cNvPr>
          <p:cNvCxnSpPr/>
          <p:nvPr/>
        </p:nvCxnSpPr>
        <p:spPr>
          <a:xfrm>
            <a:off x="1578670" y="4006560"/>
            <a:ext cx="0" cy="146642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E759C2-163B-9942-85D4-60FD7DED64E9}"/>
              </a:ext>
            </a:extLst>
          </p:cNvPr>
          <p:cNvCxnSpPr/>
          <p:nvPr/>
        </p:nvCxnSpPr>
        <p:spPr>
          <a:xfrm>
            <a:off x="3125818" y="4260578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F5D1F4-17F5-9F4D-8237-214BC5EB6D71}"/>
              </a:ext>
            </a:extLst>
          </p:cNvPr>
          <p:cNvSpPr txBox="1"/>
          <p:nvPr/>
        </p:nvSpPr>
        <p:spPr>
          <a:xfrm>
            <a:off x="2072442" y="4763996"/>
            <a:ext cx="661015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F79646"/>
                </a:solidFill>
                <a:latin typeface="Calibri"/>
              </a:rPr>
              <a:t>LV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AC9A5-253C-8049-A9CB-24964F22B1DE}"/>
              </a:ext>
            </a:extLst>
          </p:cNvPr>
          <p:cNvSpPr txBox="1"/>
          <p:nvPr/>
        </p:nvSpPr>
        <p:spPr>
          <a:xfrm>
            <a:off x="3860483" y="4749178"/>
            <a:ext cx="730393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00B050"/>
                </a:solidFill>
                <a:latin typeface="Calibri"/>
              </a:rPr>
              <a:t>PA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6404A-522A-944E-98BE-6B7768309A2A}"/>
              </a:ext>
            </a:extLst>
          </p:cNvPr>
          <p:cNvSpPr txBox="1"/>
          <p:nvPr/>
        </p:nvSpPr>
        <p:spPr>
          <a:xfrm>
            <a:off x="785556" y="4773872"/>
            <a:ext cx="425116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4417"/>
            <a:r>
              <a:rPr lang="en-US" sz="3972" b="1">
                <a:solidFill>
                  <a:srgbClr val="2272B9"/>
                </a:solidFill>
                <a:latin typeface="Calibri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288A6-C319-7949-9526-4C499DF4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4" y="3826112"/>
            <a:ext cx="964181" cy="9296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D2DA26-1C0A-FE42-A9B8-3AD9EAC1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54" y="3617107"/>
            <a:ext cx="1157302" cy="1405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7DD889-69A2-1B47-B441-8A39192B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44" y="3670771"/>
            <a:ext cx="1179924" cy="102530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10D7D7-6C85-0A47-A900-BF96FB679415}"/>
              </a:ext>
            </a:extLst>
          </p:cNvPr>
          <p:cNvCxnSpPr/>
          <p:nvPr/>
        </p:nvCxnSpPr>
        <p:spPr>
          <a:xfrm>
            <a:off x="3072273" y="6338296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2501B247-A0F7-DB24-F164-D142D4B0C8AD}"/>
              </a:ext>
            </a:extLst>
          </p:cNvPr>
          <p:cNvSpPr/>
          <p:nvPr/>
        </p:nvSpPr>
        <p:spPr>
          <a:xfrm>
            <a:off x="765394" y="5654757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58C2-B5C1-6F80-5DA7-A133C27ED8ED}"/>
              </a:ext>
            </a:extLst>
          </p:cNvPr>
          <p:cNvSpPr txBox="1"/>
          <p:nvPr/>
        </p:nvSpPr>
        <p:spPr>
          <a:xfrm>
            <a:off x="1330364" y="5820032"/>
            <a:ext cx="19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F708F-FE88-0249-D744-A046FD1677FB}"/>
              </a:ext>
            </a:extLst>
          </p:cNvPr>
          <p:cNvCxnSpPr>
            <a:cxnSpLocks/>
          </p:cNvCxnSpPr>
          <p:nvPr/>
        </p:nvCxnSpPr>
        <p:spPr>
          <a:xfrm>
            <a:off x="261947" y="304134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997E5F-5A6C-55EE-5E6B-488C708C7476}"/>
              </a:ext>
            </a:extLst>
          </p:cNvPr>
          <p:cNvSpPr txBox="1"/>
          <p:nvPr/>
        </p:nvSpPr>
        <p:spPr>
          <a:xfrm>
            <a:off x="450057" y="2474823"/>
            <a:ext cx="4764352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Emus   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are           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birds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3F3DBB-6CE7-7351-76DB-C38F45C3F672}"/>
              </a:ext>
            </a:extLst>
          </p:cNvPr>
          <p:cNvCxnSpPr>
            <a:cxnSpLocks/>
          </p:cNvCxnSpPr>
          <p:nvPr/>
        </p:nvCxnSpPr>
        <p:spPr>
          <a:xfrm>
            <a:off x="1637660" y="2227279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4A10A-5D1B-4A5A-4167-3CF32BAB12F0}"/>
              </a:ext>
            </a:extLst>
          </p:cNvPr>
          <p:cNvGrpSpPr/>
          <p:nvPr/>
        </p:nvGrpSpPr>
        <p:grpSpPr>
          <a:xfrm>
            <a:off x="261947" y="52945"/>
            <a:ext cx="4727883" cy="1816886"/>
            <a:chOff x="341125" y="1605515"/>
            <a:chExt cx="3686033" cy="146183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AD9B660-E0DE-A4D7-AD80-8F16F76E7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25" y="2487696"/>
              <a:ext cx="3686033" cy="4439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C3A1D2-7A6F-1E4E-8447-D86403AD921D}"/>
                </a:ext>
              </a:extLst>
            </p:cNvPr>
            <p:cNvCxnSpPr/>
            <p:nvPr/>
          </p:nvCxnSpPr>
          <p:spPr>
            <a:xfrm>
              <a:off x="1413682" y="1924354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AF0D87-3C71-8E66-008E-15C79F461763}"/>
                </a:ext>
              </a:extLst>
            </p:cNvPr>
            <p:cNvCxnSpPr/>
            <p:nvPr/>
          </p:nvCxnSpPr>
          <p:spPr>
            <a:xfrm>
              <a:off x="2637578" y="2102978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C4EBEE-12E9-BE41-07CB-4C95059FDDAE}"/>
                </a:ext>
              </a:extLst>
            </p:cNvPr>
            <p:cNvSpPr txBox="1"/>
            <p:nvPr/>
          </p:nvSpPr>
          <p:spPr>
            <a:xfrm>
              <a:off x="1848024" y="2495854"/>
              <a:ext cx="51535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071BDC-9912-2BB5-BD92-F9A731FB9CE2}"/>
                </a:ext>
              </a:extLst>
            </p:cNvPr>
            <p:cNvSpPr txBox="1"/>
            <p:nvPr/>
          </p:nvSpPr>
          <p:spPr>
            <a:xfrm>
              <a:off x="3234026" y="2459850"/>
              <a:ext cx="61638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642A3B-0DBE-E3D6-B4BB-9A01F93B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36" y="1771985"/>
              <a:ext cx="747591" cy="7245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96677-12AB-930E-5176-594A8E59C950}"/>
                </a:ext>
              </a:extLst>
            </p:cNvPr>
            <p:cNvSpPr txBox="1"/>
            <p:nvPr/>
          </p:nvSpPr>
          <p:spPr>
            <a:xfrm>
              <a:off x="675354" y="2489915"/>
              <a:ext cx="331436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AC95DA8-5D0C-49EF-9A88-F5E1E5DA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616" y="1784441"/>
              <a:ext cx="747591" cy="7245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BCD2B2-D703-3695-BB38-A4C18B08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7" y="1605515"/>
              <a:ext cx="897329" cy="109561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FAD3A7-43C7-8628-A7D1-C1ABAA71A17B}"/>
              </a:ext>
            </a:extLst>
          </p:cNvPr>
          <p:cNvCxnSpPr/>
          <p:nvPr/>
        </p:nvCxnSpPr>
        <p:spPr>
          <a:xfrm>
            <a:off x="3209643" y="2553264"/>
            <a:ext cx="390951" cy="47353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1269911E-18C8-A72A-E2A2-422A963C555D}"/>
              </a:ext>
            </a:extLst>
          </p:cNvPr>
          <p:cNvSpPr/>
          <p:nvPr/>
        </p:nvSpPr>
        <p:spPr>
          <a:xfrm>
            <a:off x="799402" y="1856809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87F87-8144-9A1B-2AAA-D35324E2C5F5}"/>
              </a:ext>
            </a:extLst>
          </p:cNvPr>
          <p:cNvSpPr txBox="1"/>
          <p:nvPr/>
        </p:nvSpPr>
        <p:spPr>
          <a:xfrm>
            <a:off x="1612015" y="1991456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CFE65-C8B8-9AA2-CF6F-44C94B30080B}"/>
              </a:ext>
            </a:extLst>
          </p:cNvPr>
          <p:cNvSpPr txBox="1"/>
          <p:nvPr/>
        </p:nvSpPr>
        <p:spPr>
          <a:xfrm>
            <a:off x="5900342" y="-477088"/>
            <a:ext cx="3518058" cy="19312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endParaRPr lang="en-US" sz="3950">
              <a:latin typeface="Patrick Hand" pitchFamily="2" charset="77"/>
              <a:cs typeface="Chalkduster"/>
            </a:endParaRPr>
          </a:p>
          <a:p>
            <a:pPr defTabSz="504429"/>
            <a:r>
              <a:rPr lang="en-US" sz="4000">
                <a:latin typeface="Patrick Hand" pitchFamily="2" charset="77"/>
              </a:rPr>
              <a:t>Emus are tall. </a:t>
            </a:r>
          </a:p>
          <a:p>
            <a:pPr defTabSz="504429"/>
            <a:r>
              <a:rPr lang="en-US" sz="4000">
                <a:latin typeface="Patrick Hand" pitchFamily="2" charset="77"/>
              </a:rPr>
              <a:t>Emus are birds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F4102-803C-7EA7-4FA2-E4299B7B7071}"/>
              </a:ext>
            </a:extLst>
          </p:cNvPr>
          <p:cNvSpPr txBox="1"/>
          <p:nvPr/>
        </p:nvSpPr>
        <p:spPr>
          <a:xfrm>
            <a:off x="5871825" y="1249748"/>
            <a:ext cx="3518058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Emus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tall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13533-54F2-22D0-FEBF-08B6BE0765D3}"/>
              </a:ext>
            </a:extLst>
          </p:cNvPr>
          <p:cNvSpPr txBox="1"/>
          <p:nvPr/>
        </p:nvSpPr>
        <p:spPr>
          <a:xfrm>
            <a:off x="5900753" y="1785966"/>
            <a:ext cx="3518058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Emus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birds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59BDB2C-50C5-2EE9-F030-156EE180736A}"/>
              </a:ext>
            </a:extLst>
          </p:cNvPr>
          <p:cNvSpPr/>
          <p:nvPr/>
        </p:nvSpPr>
        <p:spPr>
          <a:xfrm>
            <a:off x="5320355" y="283595"/>
            <a:ext cx="551601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1F39B40-62F5-D537-8016-B5CF24CBB886}"/>
              </a:ext>
            </a:extLst>
          </p:cNvPr>
          <p:cNvSpPr/>
          <p:nvPr/>
        </p:nvSpPr>
        <p:spPr>
          <a:xfrm>
            <a:off x="5320355" y="861774"/>
            <a:ext cx="551601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/>
      <p:bldP spid="47" grpId="0"/>
      <p:bldP spid="61" grpId="0" animBg="1"/>
      <p:bldP spid="62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1416D-BB04-9D4E-9275-8BD6FFC683A1}"/>
              </a:ext>
            </a:extLst>
          </p:cNvPr>
          <p:cNvCxnSpPr>
            <a:cxnSpLocks/>
          </p:cNvCxnSpPr>
          <p:nvPr/>
        </p:nvCxnSpPr>
        <p:spPr>
          <a:xfrm>
            <a:off x="206375" y="684050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A4C3CA1-B98F-E345-B912-A045224C4249}"/>
              </a:ext>
            </a:extLst>
          </p:cNvPr>
          <p:cNvSpPr txBox="1"/>
          <p:nvPr/>
        </p:nvSpPr>
        <p:spPr>
          <a:xfrm>
            <a:off x="129113" y="6261077"/>
            <a:ext cx="4967985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Snakes   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can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 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be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 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long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B2FDD8-8BCC-3044-8DD6-1EDED215F293}"/>
              </a:ext>
            </a:extLst>
          </p:cNvPr>
          <p:cNvCxnSpPr>
            <a:cxnSpLocks/>
          </p:cNvCxnSpPr>
          <p:nvPr/>
        </p:nvCxnSpPr>
        <p:spPr>
          <a:xfrm>
            <a:off x="1578670" y="6087188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55EB9E-E3C8-AA48-A9C7-88D03264C1DA}"/>
              </a:ext>
            </a:extLst>
          </p:cNvPr>
          <p:cNvCxnSpPr>
            <a:cxnSpLocks/>
          </p:cNvCxnSpPr>
          <p:nvPr/>
        </p:nvCxnSpPr>
        <p:spPr>
          <a:xfrm flipV="1">
            <a:off x="206375" y="4743873"/>
            <a:ext cx="4654496" cy="2999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AB6F0-3642-1E4D-B87C-500FE8CB74C5}"/>
              </a:ext>
            </a:extLst>
          </p:cNvPr>
          <p:cNvCxnSpPr/>
          <p:nvPr/>
        </p:nvCxnSpPr>
        <p:spPr>
          <a:xfrm>
            <a:off x="1578670" y="4006560"/>
            <a:ext cx="0" cy="146642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E759C2-163B-9942-85D4-60FD7DED64E9}"/>
              </a:ext>
            </a:extLst>
          </p:cNvPr>
          <p:cNvCxnSpPr/>
          <p:nvPr/>
        </p:nvCxnSpPr>
        <p:spPr>
          <a:xfrm>
            <a:off x="3125818" y="4260578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F5D1F4-17F5-9F4D-8237-214BC5EB6D71}"/>
              </a:ext>
            </a:extLst>
          </p:cNvPr>
          <p:cNvSpPr txBox="1"/>
          <p:nvPr/>
        </p:nvSpPr>
        <p:spPr>
          <a:xfrm>
            <a:off x="2072442" y="4763996"/>
            <a:ext cx="661015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F79646"/>
                </a:solidFill>
                <a:latin typeface="Calibri"/>
              </a:rPr>
              <a:t>LV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AC9A5-253C-8049-A9CB-24964F22B1DE}"/>
              </a:ext>
            </a:extLst>
          </p:cNvPr>
          <p:cNvSpPr txBox="1"/>
          <p:nvPr/>
        </p:nvSpPr>
        <p:spPr>
          <a:xfrm>
            <a:off x="3860483" y="4749178"/>
            <a:ext cx="730393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00B050"/>
                </a:solidFill>
                <a:latin typeface="Calibri"/>
              </a:rPr>
              <a:t>PA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6404A-522A-944E-98BE-6B7768309A2A}"/>
              </a:ext>
            </a:extLst>
          </p:cNvPr>
          <p:cNvSpPr txBox="1"/>
          <p:nvPr/>
        </p:nvSpPr>
        <p:spPr>
          <a:xfrm>
            <a:off x="785556" y="4773872"/>
            <a:ext cx="425116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4417"/>
            <a:r>
              <a:rPr lang="en-US" sz="3972" b="1">
                <a:solidFill>
                  <a:srgbClr val="2272B9"/>
                </a:solidFill>
                <a:latin typeface="Calibri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288A6-C319-7949-9526-4C499DF4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4" y="3826112"/>
            <a:ext cx="964181" cy="9296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D2DA26-1C0A-FE42-A9B8-3AD9EAC1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54" y="3617107"/>
            <a:ext cx="1157302" cy="1405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7DD889-69A2-1B47-B441-8A39192B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44" y="3670771"/>
            <a:ext cx="1179924" cy="102530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10D7D7-6C85-0A47-A900-BF96FB679415}"/>
              </a:ext>
            </a:extLst>
          </p:cNvPr>
          <p:cNvCxnSpPr/>
          <p:nvPr/>
        </p:nvCxnSpPr>
        <p:spPr>
          <a:xfrm>
            <a:off x="3072273" y="6338296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2501B247-A0F7-DB24-F164-D142D4B0C8AD}"/>
              </a:ext>
            </a:extLst>
          </p:cNvPr>
          <p:cNvSpPr/>
          <p:nvPr/>
        </p:nvSpPr>
        <p:spPr>
          <a:xfrm>
            <a:off x="765394" y="5654757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58C2-B5C1-6F80-5DA7-A133C27ED8ED}"/>
              </a:ext>
            </a:extLst>
          </p:cNvPr>
          <p:cNvSpPr txBox="1"/>
          <p:nvPr/>
        </p:nvSpPr>
        <p:spPr>
          <a:xfrm>
            <a:off x="1330364" y="5820032"/>
            <a:ext cx="19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F708F-FE88-0249-D744-A046FD1677FB}"/>
              </a:ext>
            </a:extLst>
          </p:cNvPr>
          <p:cNvCxnSpPr>
            <a:cxnSpLocks/>
          </p:cNvCxnSpPr>
          <p:nvPr/>
        </p:nvCxnSpPr>
        <p:spPr>
          <a:xfrm>
            <a:off x="261947" y="304134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997E5F-5A6C-55EE-5E6B-488C708C7476}"/>
              </a:ext>
            </a:extLst>
          </p:cNvPr>
          <p:cNvSpPr txBox="1"/>
          <p:nvPr/>
        </p:nvSpPr>
        <p:spPr>
          <a:xfrm>
            <a:off x="132210" y="2458182"/>
            <a:ext cx="7341950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Snakes</a:t>
            </a:r>
            <a:r>
              <a:rPr lang="en-US" sz="3950">
                <a:solidFill>
                  <a:srgbClr val="4F81BD">
                    <a:lumMod val="75000"/>
                  </a:srgbClr>
                </a:solidFill>
                <a:latin typeface="Patrick Hand"/>
                <a:cs typeface="Chalkduster"/>
              </a:rPr>
              <a:t>     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are       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reptiles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3F3DBB-6CE7-7351-76DB-C38F45C3F672}"/>
              </a:ext>
            </a:extLst>
          </p:cNvPr>
          <p:cNvCxnSpPr>
            <a:cxnSpLocks/>
          </p:cNvCxnSpPr>
          <p:nvPr/>
        </p:nvCxnSpPr>
        <p:spPr>
          <a:xfrm>
            <a:off x="1637660" y="2227279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4A10A-5D1B-4A5A-4167-3CF32BAB12F0}"/>
              </a:ext>
            </a:extLst>
          </p:cNvPr>
          <p:cNvGrpSpPr/>
          <p:nvPr/>
        </p:nvGrpSpPr>
        <p:grpSpPr>
          <a:xfrm>
            <a:off x="261947" y="52945"/>
            <a:ext cx="4727883" cy="1816886"/>
            <a:chOff x="341125" y="1605515"/>
            <a:chExt cx="3686033" cy="146183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AD9B660-E0DE-A4D7-AD80-8F16F76E7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25" y="2487696"/>
              <a:ext cx="3686033" cy="4439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C3A1D2-7A6F-1E4E-8447-D86403AD921D}"/>
                </a:ext>
              </a:extLst>
            </p:cNvPr>
            <p:cNvCxnSpPr/>
            <p:nvPr/>
          </p:nvCxnSpPr>
          <p:spPr>
            <a:xfrm>
              <a:off x="1413682" y="1924354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AF0D87-3C71-8E66-008E-15C79F461763}"/>
                </a:ext>
              </a:extLst>
            </p:cNvPr>
            <p:cNvCxnSpPr/>
            <p:nvPr/>
          </p:nvCxnSpPr>
          <p:spPr>
            <a:xfrm>
              <a:off x="2637578" y="2102978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C4EBEE-12E9-BE41-07CB-4C95059FDDAE}"/>
                </a:ext>
              </a:extLst>
            </p:cNvPr>
            <p:cNvSpPr txBox="1"/>
            <p:nvPr/>
          </p:nvSpPr>
          <p:spPr>
            <a:xfrm>
              <a:off x="1848024" y="2495854"/>
              <a:ext cx="51535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071BDC-9912-2BB5-BD92-F9A731FB9CE2}"/>
                </a:ext>
              </a:extLst>
            </p:cNvPr>
            <p:cNvSpPr txBox="1"/>
            <p:nvPr/>
          </p:nvSpPr>
          <p:spPr>
            <a:xfrm>
              <a:off x="3234026" y="2459850"/>
              <a:ext cx="61638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642A3B-0DBE-E3D6-B4BB-9A01F93B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36" y="1771985"/>
              <a:ext cx="747591" cy="7245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96677-12AB-930E-5176-594A8E59C950}"/>
                </a:ext>
              </a:extLst>
            </p:cNvPr>
            <p:cNvSpPr txBox="1"/>
            <p:nvPr/>
          </p:nvSpPr>
          <p:spPr>
            <a:xfrm>
              <a:off x="675354" y="2489915"/>
              <a:ext cx="331436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AC95DA8-5D0C-49EF-9A88-F5E1E5DA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616" y="1784441"/>
              <a:ext cx="747591" cy="7245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BCD2B2-D703-3695-BB38-A4C18B08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7" y="1605515"/>
              <a:ext cx="897329" cy="109561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FAD3A7-43C7-8628-A7D1-C1ABAA71A17B}"/>
              </a:ext>
            </a:extLst>
          </p:cNvPr>
          <p:cNvCxnSpPr/>
          <p:nvPr/>
        </p:nvCxnSpPr>
        <p:spPr>
          <a:xfrm>
            <a:off x="3125024" y="2565424"/>
            <a:ext cx="390951" cy="47353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1269911E-18C8-A72A-E2A2-422A963C555D}"/>
              </a:ext>
            </a:extLst>
          </p:cNvPr>
          <p:cNvSpPr/>
          <p:nvPr/>
        </p:nvSpPr>
        <p:spPr>
          <a:xfrm>
            <a:off x="792113" y="1864100"/>
            <a:ext cx="3204823" cy="2153876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87F87-8144-9A1B-2AAA-D35324E2C5F5}"/>
              </a:ext>
            </a:extLst>
          </p:cNvPr>
          <p:cNvSpPr txBox="1"/>
          <p:nvPr/>
        </p:nvSpPr>
        <p:spPr>
          <a:xfrm>
            <a:off x="1612015" y="1991456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CFE65-C8B8-9AA2-CF6F-44C94B30080B}"/>
              </a:ext>
            </a:extLst>
          </p:cNvPr>
          <p:cNvSpPr txBox="1"/>
          <p:nvPr/>
        </p:nvSpPr>
        <p:spPr>
          <a:xfrm>
            <a:off x="5828088" y="189093"/>
            <a:ext cx="3518058" cy="1923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4000">
                <a:solidFill>
                  <a:srgbClr val="2272B9"/>
                </a:solidFill>
                <a:latin typeface="Patrick Hand"/>
                <a:cs typeface="Chalkduster"/>
              </a:rPr>
              <a:t>Emus</a:t>
            </a:r>
            <a:r>
              <a:rPr lang="en-US" sz="4000">
                <a:latin typeface="Patrick Hand"/>
                <a:cs typeface="Chalkduster"/>
              </a:rPr>
              <a:t> </a:t>
            </a:r>
            <a:r>
              <a:rPr lang="en-US" sz="400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4000">
                <a:latin typeface="Patrick Hand"/>
                <a:cs typeface="Chalkduster"/>
              </a:rPr>
              <a:t> </a:t>
            </a:r>
            <a:r>
              <a:rPr lang="en-US" sz="4000">
                <a:solidFill>
                  <a:srgbClr val="2272B9"/>
                </a:solidFill>
                <a:latin typeface="Patrick Hand"/>
                <a:cs typeface="Chalkduster"/>
              </a:rPr>
              <a:t>birds</a:t>
            </a:r>
            <a:r>
              <a:rPr lang="en-US" sz="4000">
                <a:latin typeface="Patrick Hand"/>
                <a:cs typeface="Chalkduster"/>
              </a:rPr>
              <a:t>.</a:t>
            </a:r>
            <a:endParaRPr lang="en-US" sz="3950">
              <a:solidFill>
                <a:srgbClr val="000000"/>
              </a:solidFill>
              <a:latin typeface="Patrick Hand"/>
              <a:cs typeface="Chalkduster"/>
            </a:endParaRPr>
          </a:p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Emus</a:t>
            </a:r>
            <a:r>
              <a:rPr lang="en-US" sz="3950">
                <a:latin typeface="Patrick Hand"/>
                <a:cs typeface="Chalkduster"/>
              </a:rPr>
              <a:t> 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3950">
                <a:latin typeface="Patrick Hand"/>
                <a:cs typeface="Chalkduster"/>
              </a:rPr>
              <a:t> 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tall</a:t>
            </a:r>
            <a:r>
              <a:rPr lang="en-US" sz="3950">
                <a:latin typeface="Patrick Hand"/>
                <a:cs typeface="Chalkduster"/>
              </a:rPr>
              <a:t>.</a:t>
            </a:r>
            <a:endParaRPr lang="en-US" sz="3950">
              <a:latin typeface="Patrick Hand"/>
            </a:endParaRPr>
          </a:p>
          <a:p>
            <a:pPr defTabSz="504429"/>
            <a:endParaRPr lang="en-US" sz="3950">
              <a:latin typeface="Patrick Hand" pitchFamily="2" charset="77"/>
              <a:cs typeface="Chalkdu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0CAEC-E979-FBEA-2C84-42F03A2E2A77}"/>
              </a:ext>
            </a:extLst>
          </p:cNvPr>
          <p:cNvSpPr txBox="1"/>
          <p:nvPr/>
        </p:nvSpPr>
        <p:spPr>
          <a:xfrm>
            <a:off x="5803504" y="2834505"/>
            <a:ext cx="4015702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reptiles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2CC99-FF4B-4C5B-51B7-4BE3E5B230F1}"/>
              </a:ext>
            </a:extLst>
          </p:cNvPr>
          <p:cNvSpPr txBox="1"/>
          <p:nvPr/>
        </p:nvSpPr>
        <p:spPr>
          <a:xfrm>
            <a:off x="5803504" y="3479834"/>
            <a:ext cx="3946756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can be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long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9FDEE-1421-B547-C968-9A3DA3FC50AB}"/>
              </a:ext>
            </a:extLst>
          </p:cNvPr>
          <p:cNvSpPr txBox="1"/>
          <p:nvPr/>
        </p:nvSpPr>
        <p:spPr>
          <a:xfrm>
            <a:off x="5803504" y="1538877"/>
            <a:ext cx="4013533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Snakes are reptiles.</a:t>
            </a:r>
          </a:p>
          <a:p>
            <a:pPr defTabSz="504429"/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Snakes can be long.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1188189-7034-AF1D-5A1C-2886655DC67D}"/>
              </a:ext>
            </a:extLst>
          </p:cNvPr>
          <p:cNvSpPr/>
          <p:nvPr/>
        </p:nvSpPr>
        <p:spPr>
          <a:xfrm>
            <a:off x="5267209" y="1738470"/>
            <a:ext cx="551601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152ECAA-E3A6-D59C-3BCD-D19A546BBDBD}"/>
              </a:ext>
            </a:extLst>
          </p:cNvPr>
          <p:cNvSpPr/>
          <p:nvPr/>
        </p:nvSpPr>
        <p:spPr>
          <a:xfrm>
            <a:off x="5267209" y="2316649"/>
            <a:ext cx="551601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/>
      <p:bldP spid="47" grpId="0"/>
      <p:bldP spid="61" grpId="0" animBg="1"/>
      <p:bldP spid="6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1416D-BB04-9D4E-9275-8BD6FFC683A1}"/>
              </a:ext>
            </a:extLst>
          </p:cNvPr>
          <p:cNvCxnSpPr>
            <a:cxnSpLocks/>
          </p:cNvCxnSpPr>
          <p:nvPr/>
        </p:nvCxnSpPr>
        <p:spPr>
          <a:xfrm>
            <a:off x="206375" y="684050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B2FDD8-8BCC-3044-8DD6-1EDED215F293}"/>
              </a:ext>
            </a:extLst>
          </p:cNvPr>
          <p:cNvCxnSpPr>
            <a:cxnSpLocks/>
          </p:cNvCxnSpPr>
          <p:nvPr/>
        </p:nvCxnSpPr>
        <p:spPr>
          <a:xfrm>
            <a:off x="1578670" y="6087188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55EB9E-E3C8-AA48-A9C7-88D03264C1DA}"/>
              </a:ext>
            </a:extLst>
          </p:cNvPr>
          <p:cNvCxnSpPr>
            <a:cxnSpLocks/>
          </p:cNvCxnSpPr>
          <p:nvPr/>
        </p:nvCxnSpPr>
        <p:spPr>
          <a:xfrm flipV="1">
            <a:off x="206375" y="4743873"/>
            <a:ext cx="4654496" cy="2999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AB6F0-3642-1E4D-B87C-500FE8CB74C5}"/>
              </a:ext>
            </a:extLst>
          </p:cNvPr>
          <p:cNvCxnSpPr/>
          <p:nvPr/>
        </p:nvCxnSpPr>
        <p:spPr>
          <a:xfrm>
            <a:off x="1578670" y="4006560"/>
            <a:ext cx="0" cy="146642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E759C2-163B-9942-85D4-60FD7DED64E9}"/>
              </a:ext>
            </a:extLst>
          </p:cNvPr>
          <p:cNvCxnSpPr/>
          <p:nvPr/>
        </p:nvCxnSpPr>
        <p:spPr>
          <a:xfrm>
            <a:off x="3125818" y="4260578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F5D1F4-17F5-9F4D-8237-214BC5EB6D71}"/>
              </a:ext>
            </a:extLst>
          </p:cNvPr>
          <p:cNvSpPr txBox="1"/>
          <p:nvPr/>
        </p:nvSpPr>
        <p:spPr>
          <a:xfrm>
            <a:off x="2072442" y="4763996"/>
            <a:ext cx="661015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F79646"/>
                </a:solidFill>
                <a:latin typeface="Calibri"/>
              </a:rPr>
              <a:t>LV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AC9A5-253C-8049-A9CB-24964F22B1DE}"/>
              </a:ext>
            </a:extLst>
          </p:cNvPr>
          <p:cNvSpPr txBox="1"/>
          <p:nvPr/>
        </p:nvSpPr>
        <p:spPr>
          <a:xfrm>
            <a:off x="3860483" y="4749178"/>
            <a:ext cx="730393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00B050"/>
                </a:solidFill>
                <a:latin typeface="Calibri"/>
              </a:rPr>
              <a:t>PA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6404A-522A-944E-98BE-6B7768309A2A}"/>
              </a:ext>
            </a:extLst>
          </p:cNvPr>
          <p:cNvSpPr txBox="1"/>
          <p:nvPr/>
        </p:nvSpPr>
        <p:spPr>
          <a:xfrm>
            <a:off x="785556" y="4773872"/>
            <a:ext cx="425116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4417"/>
            <a:r>
              <a:rPr lang="en-US" sz="3972" b="1">
                <a:solidFill>
                  <a:srgbClr val="2272B9"/>
                </a:solidFill>
                <a:latin typeface="Calibri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288A6-C319-7949-9526-4C499DF4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4" y="3826112"/>
            <a:ext cx="964181" cy="9296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D2DA26-1C0A-FE42-A9B8-3AD9EAC1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54" y="3617107"/>
            <a:ext cx="1157302" cy="1405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7DD889-69A2-1B47-B441-8A39192B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44" y="3670771"/>
            <a:ext cx="1179924" cy="102530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10D7D7-6C85-0A47-A900-BF96FB679415}"/>
              </a:ext>
            </a:extLst>
          </p:cNvPr>
          <p:cNvCxnSpPr/>
          <p:nvPr/>
        </p:nvCxnSpPr>
        <p:spPr>
          <a:xfrm>
            <a:off x="3072273" y="6338296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2501B247-A0F7-DB24-F164-D142D4B0C8AD}"/>
              </a:ext>
            </a:extLst>
          </p:cNvPr>
          <p:cNvSpPr/>
          <p:nvPr/>
        </p:nvSpPr>
        <p:spPr>
          <a:xfrm>
            <a:off x="765394" y="5654757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58C2-B5C1-6F80-5DA7-A133C27ED8ED}"/>
              </a:ext>
            </a:extLst>
          </p:cNvPr>
          <p:cNvSpPr txBox="1"/>
          <p:nvPr/>
        </p:nvSpPr>
        <p:spPr>
          <a:xfrm>
            <a:off x="1330364" y="5820032"/>
            <a:ext cx="19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F708F-FE88-0249-D744-A046FD1677FB}"/>
              </a:ext>
            </a:extLst>
          </p:cNvPr>
          <p:cNvCxnSpPr>
            <a:cxnSpLocks/>
          </p:cNvCxnSpPr>
          <p:nvPr/>
        </p:nvCxnSpPr>
        <p:spPr>
          <a:xfrm>
            <a:off x="261947" y="304134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997E5F-5A6C-55EE-5E6B-488C708C7476}"/>
              </a:ext>
            </a:extLst>
          </p:cNvPr>
          <p:cNvSpPr txBox="1"/>
          <p:nvPr/>
        </p:nvSpPr>
        <p:spPr>
          <a:xfrm>
            <a:off x="418804" y="2384371"/>
            <a:ext cx="4972887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Dogs</a:t>
            </a:r>
            <a:r>
              <a:rPr lang="en-US" sz="3950">
                <a:solidFill>
                  <a:srgbClr val="4F81BD">
                    <a:lumMod val="75000"/>
                  </a:srgbClr>
                </a:solidFill>
                <a:latin typeface="Patrick Hand"/>
                <a:cs typeface="Chalkduster"/>
              </a:rPr>
              <a:t>      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are   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pets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3F3DBB-6CE7-7351-76DB-C38F45C3F672}"/>
              </a:ext>
            </a:extLst>
          </p:cNvPr>
          <p:cNvCxnSpPr>
            <a:cxnSpLocks/>
          </p:cNvCxnSpPr>
          <p:nvPr/>
        </p:nvCxnSpPr>
        <p:spPr>
          <a:xfrm>
            <a:off x="1637660" y="2227279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4A10A-5D1B-4A5A-4167-3CF32BAB12F0}"/>
              </a:ext>
            </a:extLst>
          </p:cNvPr>
          <p:cNvGrpSpPr/>
          <p:nvPr/>
        </p:nvGrpSpPr>
        <p:grpSpPr>
          <a:xfrm>
            <a:off x="261947" y="52945"/>
            <a:ext cx="4727883" cy="1816886"/>
            <a:chOff x="341125" y="1605515"/>
            <a:chExt cx="3686033" cy="146183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AD9B660-E0DE-A4D7-AD80-8F16F76E7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25" y="2487696"/>
              <a:ext cx="3686033" cy="4439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C3A1D2-7A6F-1E4E-8447-D86403AD921D}"/>
                </a:ext>
              </a:extLst>
            </p:cNvPr>
            <p:cNvCxnSpPr/>
            <p:nvPr/>
          </p:nvCxnSpPr>
          <p:spPr>
            <a:xfrm>
              <a:off x="1413682" y="1924354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AF0D87-3C71-8E66-008E-15C79F461763}"/>
                </a:ext>
              </a:extLst>
            </p:cNvPr>
            <p:cNvCxnSpPr/>
            <p:nvPr/>
          </p:nvCxnSpPr>
          <p:spPr>
            <a:xfrm>
              <a:off x="2637578" y="2102978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C4EBEE-12E9-BE41-07CB-4C95059FDDAE}"/>
                </a:ext>
              </a:extLst>
            </p:cNvPr>
            <p:cNvSpPr txBox="1"/>
            <p:nvPr/>
          </p:nvSpPr>
          <p:spPr>
            <a:xfrm>
              <a:off x="1848024" y="2495854"/>
              <a:ext cx="51535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071BDC-9912-2BB5-BD92-F9A731FB9CE2}"/>
                </a:ext>
              </a:extLst>
            </p:cNvPr>
            <p:cNvSpPr txBox="1"/>
            <p:nvPr/>
          </p:nvSpPr>
          <p:spPr>
            <a:xfrm>
              <a:off x="3234026" y="2459850"/>
              <a:ext cx="61638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642A3B-0DBE-E3D6-B4BB-9A01F93B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36" y="1771985"/>
              <a:ext cx="747591" cy="7245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96677-12AB-930E-5176-594A8E59C950}"/>
                </a:ext>
              </a:extLst>
            </p:cNvPr>
            <p:cNvSpPr txBox="1"/>
            <p:nvPr/>
          </p:nvSpPr>
          <p:spPr>
            <a:xfrm>
              <a:off x="675354" y="2489915"/>
              <a:ext cx="331436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AC95DA8-5D0C-49EF-9A88-F5E1E5DA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616" y="1784441"/>
              <a:ext cx="747591" cy="7245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BCD2B2-D703-3695-BB38-A4C18B08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7" y="1605515"/>
              <a:ext cx="897329" cy="109561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FAD3A7-43C7-8628-A7D1-C1ABAA71A17B}"/>
              </a:ext>
            </a:extLst>
          </p:cNvPr>
          <p:cNvCxnSpPr/>
          <p:nvPr/>
        </p:nvCxnSpPr>
        <p:spPr>
          <a:xfrm>
            <a:off x="3125024" y="2565424"/>
            <a:ext cx="390951" cy="47353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1269911E-18C8-A72A-E2A2-422A963C555D}"/>
              </a:ext>
            </a:extLst>
          </p:cNvPr>
          <p:cNvSpPr/>
          <p:nvPr/>
        </p:nvSpPr>
        <p:spPr>
          <a:xfrm>
            <a:off x="799402" y="1856809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87F87-8144-9A1B-2AAA-D35324E2C5F5}"/>
              </a:ext>
            </a:extLst>
          </p:cNvPr>
          <p:cNvSpPr txBox="1"/>
          <p:nvPr/>
        </p:nvSpPr>
        <p:spPr>
          <a:xfrm>
            <a:off x="1612015" y="1991456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CFE65-C8B8-9AA2-CF6F-44C94B30080B}"/>
              </a:ext>
            </a:extLst>
          </p:cNvPr>
          <p:cNvSpPr txBox="1"/>
          <p:nvPr/>
        </p:nvSpPr>
        <p:spPr>
          <a:xfrm>
            <a:off x="5810253" y="279655"/>
            <a:ext cx="4276157" cy="1938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4000">
                <a:solidFill>
                  <a:srgbClr val="2272B9"/>
                </a:solidFill>
                <a:latin typeface="Patrick Hand"/>
                <a:cs typeface="Chalkduster"/>
              </a:rPr>
              <a:t>Emus</a:t>
            </a:r>
            <a:r>
              <a:rPr lang="en-US" sz="4000">
                <a:latin typeface="Patrick Hand"/>
                <a:cs typeface="Chalkduster"/>
              </a:rPr>
              <a:t> </a:t>
            </a:r>
            <a:r>
              <a:rPr lang="en-US" sz="400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4000">
                <a:latin typeface="Patrick Hand"/>
                <a:cs typeface="Chalkduster"/>
              </a:rPr>
              <a:t> </a:t>
            </a:r>
            <a:r>
              <a:rPr lang="en-US" sz="4000">
                <a:solidFill>
                  <a:srgbClr val="2272B9"/>
                </a:solidFill>
                <a:latin typeface="Patrick Hand"/>
                <a:cs typeface="Chalkduster"/>
              </a:rPr>
              <a:t>birds.</a:t>
            </a:r>
            <a:endParaRPr lang="en-US" sz="3950">
              <a:solidFill>
                <a:srgbClr val="000000"/>
              </a:solidFill>
              <a:latin typeface="Patrick Hand"/>
              <a:cs typeface="Chalkduster"/>
            </a:endParaRPr>
          </a:p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Emus</a:t>
            </a:r>
            <a:r>
              <a:rPr lang="en-US" sz="3950">
                <a:latin typeface="Patrick Hand"/>
                <a:cs typeface="Chalkduster"/>
              </a:rPr>
              <a:t> 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3950">
                <a:latin typeface="Patrick Hand"/>
                <a:cs typeface="Chalkduster"/>
              </a:rPr>
              <a:t> 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tall</a:t>
            </a:r>
            <a:r>
              <a:rPr lang="en-US" sz="3950">
                <a:latin typeface="Patrick Hand"/>
                <a:cs typeface="Chalkduster"/>
              </a:rPr>
              <a:t>.</a:t>
            </a:r>
            <a:endParaRPr lang="en-US" sz="3950">
              <a:latin typeface="Patrick Hand"/>
            </a:endParaRPr>
          </a:p>
          <a:p>
            <a:pPr defTabSz="504429"/>
            <a:r>
              <a:rPr lang="en-US" sz="3950">
                <a:latin typeface="Patrick Hand"/>
                <a:cs typeface="Chalkduster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0CAEC-E979-FBEA-2C84-42F03A2E2A77}"/>
              </a:ext>
            </a:extLst>
          </p:cNvPr>
          <p:cNvSpPr txBox="1"/>
          <p:nvPr/>
        </p:nvSpPr>
        <p:spPr>
          <a:xfrm>
            <a:off x="5811021" y="4037961"/>
            <a:ext cx="4015702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Dogs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pets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2CC99-FF4B-4C5B-51B7-4BE3E5B230F1}"/>
              </a:ext>
            </a:extLst>
          </p:cNvPr>
          <p:cNvSpPr txBox="1"/>
          <p:nvPr/>
        </p:nvSpPr>
        <p:spPr>
          <a:xfrm>
            <a:off x="5809026" y="4675073"/>
            <a:ext cx="3946756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Dogs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cute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9FDEE-1421-B547-C968-9A3DA3FC50AB}"/>
              </a:ext>
            </a:extLst>
          </p:cNvPr>
          <p:cNvSpPr txBox="1"/>
          <p:nvPr/>
        </p:nvSpPr>
        <p:spPr>
          <a:xfrm>
            <a:off x="5824831" y="1569855"/>
            <a:ext cx="4013533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reptiles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can be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long</a:t>
            </a:r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4B520-8257-B117-DEE0-2C72B8073493}"/>
              </a:ext>
            </a:extLst>
          </p:cNvPr>
          <p:cNvSpPr txBox="1"/>
          <p:nvPr/>
        </p:nvSpPr>
        <p:spPr>
          <a:xfrm>
            <a:off x="5824831" y="2827293"/>
            <a:ext cx="2867454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Dogs are pets.</a:t>
            </a:r>
          </a:p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Dogs are cute.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A0EED-B5DB-58EC-0D48-EDE566165397}"/>
              </a:ext>
            </a:extLst>
          </p:cNvPr>
          <p:cNvSpPr txBox="1"/>
          <p:nvPr/>
        </p:nvSpPr>
        <p:spPr>
          <a:xfrm>
            <a:off x="129113" y="6261077"/>
            <a:ext cx="4967985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Dogs      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  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 long</a:t>
            </a:r>
          </a:p>
        </p:txBody>
      </p:sp>
    </p:spTree>
    <p:extLst>
      <p:ext uri="{BB962C8B-B14F-4D97-AF65-F5344CB8AC3E}">
        <p14:creationId xmlns:p14="http://schemas.microsoft.com/office/powerpoint/2010/main" val="39314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7" grpId="0"/>
      <p:bldP spid="61" grpId="0" animBg="1"/>
      <p:bldP spid="62" grpId="0"/>
      <p:bldP spid="6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1416D-BB04-9D4E-9275-8BD6FFC683A1}"/>
              </a:ext>
            </a:extLst>
          </p:cNvPr>
          <p:cNvCxnSpPr>
            <a:cxnSpLocks/>
          </p:cNvCxnSpPr>
          <p:nvPr/>
        </p:nvCxnSpPr>
        <p:spPr>
          <a:xfrm>
            <a:off x="206375" y="684050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A4C3CA1-B98F-E345-B912-A045224C4249}"/>
              </a:ext>
            </a:extLst>
          </p:cNvPr>
          <p:cNvSpPr txBox="1"/>
          <p:nvPr/>
        </p:nvSpPr>
        <p:spPr>
          <a:xfrm>
            <a:off x="379836" y="6295899"/>
            <a:ext cx="9276034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Lions    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      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strong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B2FDD8-8BCC-3044-8DD6-1EDED215F293}"/>
              </a:ext>
            </a:extLst>
          </p:cNvPr>
          <p:cNvCxnSpPr>
            <a:cxnSpLocks/>
          </p:cNvCxnSpPr>
          <p:nvPr/>
        </p:nvCxnSpPr>
        <p:spPr>
          <a:xfrm>
            <a:off x="1578670" y="6087188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55EB9E-E3C8-AA48-A9C7-88D03264C1DA}"/>
              </a:ext>
            </a:extLst>
          </p:cNvPr>
          <p:cNvCxnSpPr>
            <a:cxnSpLocks/>
          </p:cNvCxnSpPr>
          <p:nvPr/>
        </p:nvCxnSpPr>
        <p:spPr>
          <a:xfrm flipV="1">
            <a:off x="206375" y="4743873"/>
            <a:ext cx="4654496" cy="2999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AB6F0-3642-1E4D-B87C-500FE8CB74C5}"/>
              </a:ext>
            </a:extLst>
          </p:cNvPr>
          <p:cNvCxnSpPr/>
          <p:nvPr/>
        </p:nvCxnSpPr>
        <p:spPr>
          <a:xfrm>
            <a:off x="1578670" y="4006560"/>
            <a:ext cx="0" cy="146642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E759C2-163B-9942-85D4-60FD7DED64E9}"/>
              </a:ext>
            </a:extLst>
          </p:cNvPr>
          <p:cNvCxnSpPr/>
          <p:nvPr/>
        </p:nvCxnSpPr>
        <p:spPr>
          <a:xfrm>
            <a:off x="3125818" y="4260578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F5D1F4-17F5-9F4D-8237-214BC5EB6D71}"/>
              </a:ext>
            </a:extLst>
          </p:cNvPr>
          <p:cNvSpPr txBox="1"/>
          <p:nvPr/>
        </p:nvSpPr>
        <p:spPr>
          <a:xfrm>
            <a:off x="2072442" y="4763996"/>
            <a:ext cx="661015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F79646"/>
                </a:solidFill>
                <a:latin typeface="Calibri"/>
              </a:rPr>
              <a:t>LV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AC9A5-253C-8049-A9CB-24964F22B1DE}"/>
              </a:ext>
            </a:extLst>
          </p:cNvPr>
          <p:cNvSpPr txBox="1"/>
          <p:nvPr/>
        </p:nvSpPr>
        <p:spPr>
          <a:xfrm>
            <a:off x="3860483" y="4749178"/>
            <a:ext cx="730393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00B050"/>
                </a:solidFill>
                <a:latin typeface="Calibri"/>
              </a:rPr>
              <a:t>PA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6404A-522A-944E-98BE-6B7768309A2A}"/>
              </a:ext>
            </a:extLst>
          </p:cNvPr>
          <p:cNvSpPr txBox="1"/>
          <p:nvPr/>
        </p:nvSpPr>
        <p:spPr>
          <a:xfrm>
            <a:off x="785556" y="4773872"/>
            <a:ext cx="425116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4417"/>
            <a:r>
              <a:rPr lang="en-US" sz="3972" b="1">
                <a:solidFill>
                  <a:srgbClr val="2272B9"/>
                </a:solidFill>
                <a:latin typeface="Calibri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288A6-C319-7949-9526-4C499DF4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4" y="3826112"/>
            <a:ext cx="964181" cy="9296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D2DA26-1C0A-FE42-A9B8-3AD9EAC1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54" y="3617107"/>
            <a:ext cx="1157302" cy="1405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7DD889-69A2-1B47-B441-8A39192B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44" y="3670771"/>
            <a:ext cx="1179924" cy="102530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10D7D7-6C85-0A47-A900-BF96FB679415}"/>
              </a:ext>
            </a:extLst>
          </p:cNvPr>
          <p:cNvCxnSpPr/>
          <p:nvPr/>
        </p:nvCxnSpPr>
        <p:spPr>
          <a:xfrm>
            <a:off x="3072273" y="6338296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2501B247-A0F7-DB24-F164-D142D4B0C8AD}"/>
              </a:ext>
            </a:extLst>
          </p:cNvPr>
          <p:cNvSpPr/>
          <p:nvPr/>
        </p:nvSpPr>
        <p:spPr>
          <a:xfrm>
            <a:off x="765394" y="5654757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58C2-B5C1-6F80-5DA7-A133C27ED8ED}"/>
              </a:ext>
            </a:extLst>
          </p:cNvPr>
          <p:cNvSpPr txBox="1"/>
          <p:nvPr/>
        </p:nvSpPr>
        <p:spPr>
          <a:xfrm>
            <a:off x="1330364" y="5820032"/>
            <a:ext cx="19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F708F-FE88-0249-D744-A046FD1677FB}"/>
              </a:ext>
            </a:extLst>
          </p:cNvPr>
          <p:cNvCxnSpPr>
            <a:cxnSpLocks/>
          </p:cNvCxnSpPr>
          <p:nvPr/>
        </p:nvCxnSpPr>
        <p:spPr>
          <a:xfrm>
            <a:off x="261947" y="304134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3997E5F-5A6C-55EE-5E6B-488C708C7476}"/>
              </a:ext>
            </a:extLst>
          </p:cNvPr>
          <p:cNvSpPr txBox="1"/>
          <p:nvPr/>
        </p:nvSpPr>
        <p:spPr>
          <a:xfrm>
            <a:off x="510721" y="2450419"/>
            <a:ext cx="5806915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Lions</a:t>
            </a:r>
            <a:r>
              <a:rPr lang="en-US" sz="3950">
                <a:solidFill>
                  <a:srgbClr val="4F81BD">
                    <a:lumMod val="75000"/>
                  </a:srgbClr>
                </a:solidFill>
                <a:latin typeface="Patrick Hand"/>
                <a:cs typeface="Chalkduster"/>
              </a:rPr>
              <a:t> 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are     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hunters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3F3DBB-6CE7-7351-76DB-C38F45C3F672}"/>
              </a:ext>
            </a:extLst>
          </p:cNvPr>
          <p:cNvCxnSpPr>
            <a:cxnSpLocks/>
          </p:cNvCxnSpPr>
          <p:nvPr/>
        </p:nvCxnSpPr>
        <p:spPr>
          <a:xfrm>
            <a:off x="1637660" y="2227279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4A10A-5D1B-4A5A-4167-3CF32BAB12F0}"/>
              </a:ext>
            </a:extLst>
          </p:cNvPr>
          <p:cNvGrpSpPr/>
          <p:nvPr/>
        </p:nvGrpSpPr>
        <p:grpSpPr>
          <a:xfrm>
            <a:off x="258950" y="-1706"/>
            <a:ext cx="4727883" cy="1787965"/>
            <a:chOff x="341125" y="1628784"/>
            <a:chExt cx="3686033" cy="143857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AD9B660-E0DE-A4D7-AD80-8F16F76E7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25" y="2487696"/>
              <a:ext cx="3686033" cy="4439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C3A1D2-7A6F-1E4E-8447-D86403AD921D}"/>
                </a:ext>
              </a:extLst>
            </p:cNvPr>
            <p:cNvCxnSpPr/>
            <p:nvPr/>
          </p:nvCxnSpPr>
          <p:spPr>
            <a:xfrm>
              <a:off x="1413682" y="1924354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AF0D87-3C71-8E66-008E-15C79F461763}"/>
                </a:ext>
              </a:extLst>
            </p:cNvPr>
            <p:cNvCxnSpPr/>
            <p:nvPr/>
          </p:nvCxnSpPr>
          <p:spPr>
            <a:xfrm>
              <a:off x="2637578" y="2102978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C4EBEE-12E9-BE41-07CB-4C95059FDDAE}"/>
                </a:ext>
              </a:extLst>
            </p:cNvPr>
            <p:cNvSpPr txBox="1"/>
            <p:nvPr/>
          </p:nvSpPr>
          <p:spPr>
            <a:xfrm>
              <a:off x="1848024" y="2495854"/>
              <a:ext cx="51535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071BDC-9912-2BB5-BD92-F9A731FB9CE2}"/>
                </a:ext>
              </a:extLst>
            </p:cNvPr>
            <p:cNvSpPr txBox="1"/>
            <p:nvPr/>
          </p:nvSpPr>
          <p:spPr>
            <a:xfrm>
              <a:off x="3234026" y="2459850"/>
              <a:ext cx="61638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642A3B-0DBE-E3D6-B4BB-9A01F93B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36" y="1771985"/>
              <a:ext cx="747591" cy="7245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96677-12AB-930E-5176-594A8E59C950}"/>
                </a:ext>
              </a:extLst>
            </p:cNvPr>
            <p:cNvSpPr txBox="1"/>
            <p:nvPr/>
          </p:nvSpPr>
          <p:spPr>
            <a:xfrm>
              <a:off x="675354" y="2489915"/>
              <a:ext cx="331436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AC95DA8-5D0C-49EF-9A88-F5E1E5DA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616" y="1784441"/>
              <a:ext cx="747591" cy="7245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BCD2B2-D703-3695-BB38-A4C18B08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7" y="1628784"/>
              <a:ext cx="897329" cy="109561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FAD3A7-43C7-8628-A7D1-C1ABAA71A17B}"/>
              </a:ext>
            </a:extLst>
          </p:cNvPr>
          <p:cNvCxnSpPr/>
          <p:nvPr/>
        </p:nvCxnSpPr>
        <p:spPr>
          <a:xfrm>
            <a:off x="3125024" y="2565424"/>
            <a:ext cx="390951" cy="47353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1269911E-18C8-A72A-E2A2-422A963C555D}"/>
              </a:ext>
            </a:extLst>
          </p:cNvPr>
          <p:cNvSpPr/>
          <p:nvPr/>
        </p:nvSpPr>
        <p:spPr>
          <a:xfrm>
            <a:off x="799402" y="2035647"/>
            <a:ext cx="3285008" cy="2040657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87F87-8144-9A1B-2AAA-D35324E2C5F5}"/>
              </a:ext>
            </a:extLst>
          </p:cNvPr>
          <p:cNvSpPr txBox="1"/>
          <p:nvPr/>
        </p:nvSpPr>
        <p:spPr>
          <a:xfrm>
            <a:off x="1623482" y="1680108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CFE65-C8B8-9AA2-CF6F-44C94B30080B}"/>
              </a:ext>
            </a:extLst>
          </p:cNvPr>
          <p:cNvSpPr txBox="1"/>
          <p:nvPr/>
        </p:nvSpPr>
        <p:spPr>
          <a:xfrm>
            <a:off x="5801616" y="127373"/>
            <a:ext cx="3518058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Emus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tall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Emus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birds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0CAEC-E979-FBEA-2C84-42F03A2E2A77}"/>
              </a:ext>
            </a:extLst>
          </p:cNvPr>
          <p:cNvSpPr txBox="1"/>
          <p:nvPr/>
        </p:nvSpPr>
        <p:spPr>
          <a:xfrm>
            <a:off x="5833514" y="5126943"/>
            <a:ext cx="4015702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Lions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hunters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2CC99-FF4B-4C5B-51B7-4BE3E5B230F1}"/>
              </a:ext>
            </a:extLst>
          </p:cNvPr>
          <p:cNvSpPr txBox="1"/>
          <p:nvPr/>
        </p:nvSpPr>
        <p:spPr>
          <a:xfrm>
            <a:off x="5833514" y="5735392"/>
            <a:ext cx="3946756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Lions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strong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9FDEE-1421-B547-C968-9A3DA3FC50AB}"/>
              </a:ext>
            </a:extLst>
          </p:cNvPr>
          <p:cNvSpPr txBox="1"/>
          <p:nvPr/>
        </p:nvSpPr>
        <p:spPr>
          <a:xfrm>
            <a:off x="5801616" y="1359339"/>
            <a:ext cx="4013533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reptiles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can be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long</a:t>
            </a:r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1B772-7871-0D05-5ACB-389152A39CF2}"/>
              </a:ext>
            </a:extLst>
          </p:cNvPr>
          <p:cNvSpPr txBox="1"/>
          <p:nvPr/>
        </p:nvSpPr>
        <p:spPr>
          <a:xfrm>
            <a:off x="5802900" y="2590377"/>
            <a:ext cx="2867454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Dogs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pets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Dogs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cute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79912-A9AC-60DC-0410-F9499E720D76}"/>
              </a:ext>
            </a:extLst>
          </p:cNvPr>
          <p:cNvSpPr txBox="1"/>
          <p:nvPr/>
        </p:nvSpPr>
        <p:spPr>
          <a:xfrm>
            <a:off x="5833514" y="3886200"/>
            <a:ext cx="4173195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Lions are hunters.</a:t>
            </a:r>
          </a:p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Lions are strong.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ADA364D-C22C-22FF-AC4A-4B0E594934AD}"/>
              </a:ext>
            </a:extLst>
          </p:cNvPr>
          <p:cNvSpPr/>
          <p:nvPr/>
        </p:nvSpPr>
        <p:spPr>
          <a:xfrm>
            <a:off x="5309410" y="4016173"/>
            <a:ext cx="551601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AEFA52F-E3EB-A40F-3118-050F73030F89}"/>
              </a:ext>
            </a:extLst>
          </p:cNvPr>
          <p:cNvSpPr/>
          <p:nvPr/>
        </p:nvSpPr>
        <p:spPr>
          <a:xfrm>
            <a:off x="5309410" y="4594352"/>
            <a:ext cx="551601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/>
      <p:bldP spid="47" grpId="0"/>
      <p:bldP spid="61" grpId="0" animBg="1"/>
      <p:bldP spid="6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51416D-BB04-9D4E-9275-8BD6FFC683A1}"/>
              </a:ext>
            </a:extLst>
          </p:cNvPr>
          <p:cNvCxnSpPr>
            <a:cxnSpLocks/>
          </p:cNvCxnSpPr>
          <p:nvPr/>
        </p:nvCxnSpPr>
        <p:spPr>
          <a:xfrm>
            <a:off x="206375" y="684050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A4C3CA1-B98F-E345-B912-A045224C4249}"/>
              </a:ext>
            </a:extLst>
          </p:cNvPr>
          <p:cNvSpPr txBox="1"/>
          <p:nvPr/>
        </p:nvSpPr>
        <p:spPr>
          <a:xfrm>
            <a:off x="379836" y="6295899"/>
            <a:ext cx="7147522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Bees    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are</a:t>
            </a:r>
            <a:r>
              <a:rPr lang="en-US" sz="3950">
                <a:solidFill>
                  <a:srgbClr val="F79646"/>
                </a:solidFill>
                <a:latin typeface="Patrick Hand"/>
                <a:cs typeface="Chalkduster"/>
              </a:rPr>
              <a:t>     </a:t>
            </a:r>
            <a:r>
              <a:rPr lang="en-US" sz="3950">
                <a:solidFill>
                  <a:srgbClr val="00B050"/>
                </a:solidFill>
                <a:latin typeface="Patrick Hand"/>
                <a:cs typeface="Chalkduster"/>
              </a:rPr>
              <a:t>yellow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B2FDD8-8BCC-3044-8DD6-1EDED215F293}"/>
              </a:ext>
            </a:extLst>
          </p:cNvPr>
          <p:cNvCxnSpPr>
            <a:cxnSpLocks/>
          </p:cNvCxnSpPr>
          <p:nvPr/>
        </p:nvCxnSpPr>
        <p:spPr>
          <a:xfrm>
            <a:off x="1578670" y="6087188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55EB9E-E3C8-AA48-A9C7-88D03264C1DA}"/>
              </a:ext>
            </a:extLst>
          </p:cNvPr>
          <p:cNvCxnSpPr>
            <a:cxnSpLocks/>
          </p:cNvCxnSpPr>
          <p:nvPr/>
        </p:nvCxnSpPr>
        <p:spPr>
          <a:xfrm flipV="1">
            <a:off x="206375" y="4743873"/>
            <a:ext cx="4654496" cy="2999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AB6F0-3642-1E4D-B87C-500FE8CB74C5}"/>
              </a:ext>
            </a:extLst>
          </p:cNvPr>
          <p:cNvCxnSpPr/>
          <p:nvPr/>
        </p:nvCxnSpPr>
        <p:spPr>
          <a:xfrm>
            <a:off x="1578670" y="4006560"/>
            <a:ext cx="0" cy="146642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E759C2-163B-9942-85D4-60FD7DED64E9}"/>
              </a:ext>
            </a:extLst>
          </p:cNvPr>
          <p:cNvCxnSpPr/>
          <p:nvPr/>
        </p:nvCxnSpPr>
        <p:spPr>
          <a:xfrm>
            <a:off x="3125818" y="4260578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F5D1F4-17F5-9F4D-8237-214BC5EB6D71}"/>
              </a:ext>
            </a:extLst>
          </p:cNvPr>
          <p:cNvSpPr txBox="1"/>
          <p:nvPr/>
        </p:nvSpPr>
        <p:spPr>
          <a:xfrm>
            <a:off x="2072442" y="4763996"/>
            <a:ext cx="661015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F79646"/>
                </a:solidFill>
                <a:latin typeface="Calibri"/>
              </a:rPr>
              <a:t>LV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AC9A5-253C-8049-A9CB-24964F22B1DE}"/>
              </a:ext>
            </a:extLst>
          </p:cNvPr>
          <p:cNvSpPr txBox="1"/>
          <p:nvPr/>
        </p:nvSpPr>
        <p:spPr>
          <a:xfrm>
            <a:off x="3860483" y="4749178"/>
            <a:ext cx="730393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4417"/>
            <a:r>
              <a:rPr lang="en-US" sz="3972" b="1">
                <a:solidFill>
                  <a:srgbClr val="00B050"/>
                </a:solidFill>
                <a:latin typeface="Calibri"/>
              </a:rPr>
              <a:t>PA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6404A-522A-944E-98BE-6B7768309A2A}"/>
              </a:ext>
            </a:extLst>
          </p:cNvPr>
          <p:cNvSpPr txBox="1"/>
          <p:nvPr/>
        </p:nvSpPr>
        <p:spPr>
          <a:xfrm>
            <a:off x="785556" y="4773872"/>
            <a:ext cx="425116" cy="70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4417"/>
            <a:r>
              <a:rPr lang="en-US" sz="3972" b="1">
                <a:solidFill>
                  <a:srgbClr val="2272B9"/>
                </a:solidFill>
                <a:latin typeface="Calibri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4288A6-C319-7949-9526-4C499DF4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4" y="3826112"/>
            <a:ext cx="964181" cy="9296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D2DA26-1C0A-FE42-A9B8-3AD9EAC1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54" y="3617107"/>
            <a:ext cx="1157302" cy="1405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7DD889-69A2-1B47-B441-8A39192B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44" y="3670771"/>
            <a:ext cx="1179924" cy="102530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10D7D7-6C85-0A47-A900-BF96FB679415}"/>
              </a:ext>
            </a:extLst>
          </p:cNvPr>
          <p:cNvCxnSpPr/>
          <p:nvPr/>
        </p:nvCxnSpPr>
        <p:spPr>
          <a:xfrm>
            <a:off x="3072273" y="6338296"/>
            <a:ext cx="393106" cy="488809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2501B247-A0F7-DB24-F164-D142D4B0C8AD}"/>
              </a:ext>
            </a:extLst>
          </p:cNvPr>
          <p:cNvSpPr/>
          <p:nvPr/>
        </p:nvSpPr>
        <p:spPr>
          <a:xfrm>
            <a:off x="765394" y="5654757"/>
            <a:ext cx="2975690" cy="2219495"/>
          </a:xfrm>
          <a:prstGeom prst="arc">
            <a:avLst>
              <a:gd name="adj1" fmla="val 11993533"/>
              <a:gd name="adj2" fmla="val 20194938"/>
            </a:avLst>
          </a:prstGeom>
          <a:ln w="50800">
            <a:solidFill>
              <a:srgbClr val="00B05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558C2-B5C1-6F80-5DA7-A133C27ED8ED}"/>
              </a:ext>
            </a:extLst>
          </p:cNvPr>
          <p:cNvSpPr txBox="1"/>
          <p:nvPr/>
        </p:nvSpPr>
        <p:spPr>
          <a:xfrm>
            <a:off x="1330364" y="5820032"/>
            <a:ext cx="19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Describes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F708F-FE88-0249-D744-A046FD1677FB}"/>
              </a:ext>
            </a:extLst>
          </p:cNvPr>
          <p:cNvCxnSpPr>
            <a:cxnSpLocks/>
          </p:cNvCxnSpPr>
          <p:nvPr/>
        </p:nvCxnSpPr>
        <p:spPr>
          <a:xfrm>
            <a:off x="261947" y="3041343"/>
            <a:ext cx="4738567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3F3DBB-6CE7-7351-76DB-C38F45C3F672}"/>
              </a:ext>
            </a:extLst>
          </p:cNvPr>
          <p:cNvCxnSpPr>
            <a:cxnSpLocks/>
          </p:cNvCxnSpPr>
          <p:nvPr/>
        </p:nvCxnSpPr>
        <p:spPr>
          <a:xfrm>
            <a:off x="1637660" y="2227279"/>
            <a:ext cx="0" cy="150663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4A10A-5D1B-4A5A-4167-3CF32BAB12F0}"/>
              </a:ext>
            </a:extLst>
          </p:cNvPr>
          <p:cNvGrpSpPr/>
          <p:nvPr/>
        </p:nvGrpSpPr>
        <p:grpSpPr>
          <a:xfrm>
            <a:off x="261947" y="52945"/>
            <a:ext cx="4727883" cy="1816886"/>
            <a:chOff x="341125" y="1605515"/>
            <a:chExt cx="3686033" cy="146183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AD9B660-E0DE-A4D7-AD80-8F16F76E7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125" y="2487696"/>
              <a:ext cx="3686033" cy="4439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C3A1D2-7A6F-1E4E-8447-D86403AD921D}"/>
                </a:ext>
              </a:extLst>
            </p:cNvPr>
            <p:cNvCxnSpPr/>
            <p:nvPr/>
          </p:nvCxnSpPr>
          <p:spPr>
            <a:xfrm>
              <a:off x="1413682" y="1924354"/>
              <a:ext cx="0" cy="1143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AF0D87-3C71-8E66-008E-15C79F461763}"/>
                </a:ext>
              </a:extLst>
            </p:cNvPr>
            <p:cNvCxnSpPr/>
            <p:nvPr/>
          </p:nvCxnSpPr>
          <p:spPr>
            <a:xfrm>
              <a:off x="2637578" y="2102978"/>
              <a:ext cx="304800" cy="38100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C4EBEE-12E9-BE41-07CB-4C95059FDDAE}"/>
                </a:ext>
              </a:extLst>
            </p:cNvPr>
            <p:cNvSpPr txBox="1"/>
            <p:nvPr/>
          </p:nvSpPr>
          <p:spPr>
            <a:xfrm>
              <a:off x="1848024" y="2495854"/>
              <a:ext cx="51535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F79646"/>
                  </a:solidFill>
                  <a:latin typeface="Calibri"/>
                </a:rPr>
                <a:t>LV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071BDC-9912-2BB5-BD92-F9A731FB9CE2}"/>
                </a:ext>
              </a:extLst>
            </p:cNvPr>
            <p:cNvSpPr txBox="1"/>
            <p:nvPr/>
          </p:nvSpPr>
          <p:spPr>
            <a:xfrm>
              <a:off x="3234026" y="2459850"/>
              <a:ext cx="616382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PN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642A3B-0DBE-E3D6-B4BB-9A01F93B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36" y="1771985"/>
              <a:ext cx="747591" cy="72458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96677-12AB-930E-5176-594A8E59C950}"/>
                </a:ext>
              </a:extLst>
            </p:cNvPr>
            <p:cNvSpPr txBox="1"/>
            <p:nvPr/>
          </p:nvSpPr>
          <p:spPr>
            <a:xfrm>
              <a:off x="675354" y="2489915"/>
              <a:ext cx="331436" cy="5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04417"/>
              <a:r>
                <a:rPr lang="en-US" sz="3972" b="1">
                  <a:solidFill>
                    <a:srgbClr val="2272B9"/>
                  </a:solidFill>
                  <a:latin typeface="Calibri"/>
                </a:rPr>
                <a:t>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AC95DA8-5D0C-49EF-9A88-F5E1E5DA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8616" y="1784441"/>
              <a:ext cx="747591" cy="7245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BCD2B2-D703-3695-BB38-A4C18B08F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7" y="1605515"/>
              <a:ext cx="897329" cy="109561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FAD3A7-43C7-8628-A7D1-C1ABAA71A17B}"/>
              </a:ext>
            </a:extLst>
          </p:cNvPr>
          <p:cNvCxnSpPr/>
          <p:nvPr/>
        </p:nvCxnSpPr>
        <p:spPr>
          <a:xfrm>
            <a:off x="3125024" y="2565424"/>
            <a:ext cx="390951" cy="473536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1269911E-18C8-A72A-E2A2-422A963C555D}"/>
              </a:ext>
            </a:extLst>
          </p:cNvPr>
          <p:cNvSpPr/>
          <p:nvPr/>
        </p:nvSpPr>
        <p:spPr>
          <a:xfrm>
            <a:off x="799402" y="1856809"/>
            <a:ext cx="3285008" cy="2219495"/>
          </a:xfrm>
          <a:prstGeom prst="arc">
            <a:avLst>
              <a:gd name="adj1" fmla="val 11993533"/>
              <a:gd name="adj2" fmla="val 20519742"/>
            </a:avLst>
          </a:prstGeom>
          <a:ln w="50800"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04429"/>
            <a:endParaRPr lang="en-US" sz="19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87F87-8144-9A1B-2AAA-D35324E2C5F5}"/>
              </a:ext>
            </a:extLst>
          </p:cNvPr>
          <p:cNvSpPr txBox="1"/>
          <p:nvPr/>
        </p:nvSpPr>
        <p:spPr>
          <a:xfrm>
            <a:off x="1612015" y="1991456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1600">
                <a:solidFill>
                  <a:prstClr val="black"/>
                </a:solidFill>
                <a:latin typeface="Patrick Hand" pitchFamily="2" charset="77"/>
              </a:rPr>
              <a:t>Renames the </a:t>
            </a:r>
            <a:r>
              <a:rPr lang="en-US" sz="1600" b="1">
                <a:solidFill>
                  <a:srgbClr val="2272B9"/>
                </a:solidFill>
                <a:latin typeface="Patrick Hand" pitchFamily="2" charset="77"/>
              </a:rPr>
              <a:t>Subject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CFE65-C8B8-9AA2-CF6F-44C94B30080B}"/>
              </a:ext>
            </a:extLst>
          </p:cNvPr>
          <p:cNvSpPr txBox="1"/>
          <p:nvPr/>
        </p:nvSpPr>
        <p:spPr>
          <a:xfrm>
            <a:off x="5801616" y="128585"/>
            <a:ext cx="3518058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Emus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tall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Emus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birds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0CAEC-E979-FBEA-2C84-42F03A2E2A77}"/>
              </a:ext>
            </a:extLst>
          </p:cNvPr>
          <p:cNvSpPr txBox="1"/>
          <p:nvPr/>
        </p:nvSpPr>
        <p:spPr>
          <a:xfrm>
            <a:off x="5812331" y="6366937"/>
            <a:ext cx="4015702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Bees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yellow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2CC99-FF4B-4C5B-51B7-4BE3E5B230F1}"/>
              </a:ext>
            </a:extLst>
          </p:cNvPr>
          <p:cNvSpPr txBox="1"/>
          <p:nvPr/>
        </p:nvSpPr>
        <p:spPr>
          <a:xfrm>
            <a:off x="5812331" y="6977816"/>
            <a:ext cx="3946756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Bees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insects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9FDEE-1421-B547-C968-9A3DA3FC50AB}"/>
              </a:ext>
            </a:extLst>
          </p:cNvPr>
          <p:cNvSpPr txBox="1"/>
          <p:nvPr/>
        </p:nvSpPr>
        <p:spPr>
          <a:xfrm>
            <a:off x="5801616" y="1413556"/>
            <a:ext cx="4013533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reptiles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Snakes</a:t>
            </a:r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can be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long</a:t>
            </a:r>
            <a:r>
              <a:rPr lang="en-US" sz="3972">
                <a:solidFill>
                  <a:prstClr val="black"/>
                </a:solidFill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1B772-7871-0D05-5ACB-389152A39CF2}"/>
              </a:ext>
            </a:extLst>
          </p:cNvPr>
          <p:cNvSpPr txBox="1"/>
          <p:nvPr/>
        </p:nvSpPr>
        <p:spPr>
          <a:xfrm>
            <a:off x="5783756" y="2598968"/>
            <a:ext cx="2867454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Dogs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pets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Dogs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cute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79912-A9AC-60DC-0410-F9499E720D76}"/>
              </a:ext>
            </a:extLst>
          </p:cNvPr>
          <p:cNvSpPr txBox="1"/>
          <p:nvPr/>
        </p:nvSpPr>
        <p:spPr>
          <a:xfrm>
            <a:off x="5806817" y="3907256"/>
            <a:ext cx="4173195" cy="131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Lions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hunters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  <a:p>
            <a:pPr defTabSz="504429"/>
            <a:r>
              <a:rPr lang="en-US" sz="3972">
                <a:solidFill>
                  <a:srgbClr val="2272B9"/>
                </a:solidFill>
                <a:latin typeface="Patrick Hand" pitchFamily="2" charset="77"/>
                <a:cs typeface="Chalkduster"/>
              </a:rPr>
              <a:t>Lions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F79745"/>
                </a:solidFill>
                <a:latin typeface="Patrick Hand" pitchFamily="2" charset="77"/>
                <a:cs typeface="Chalkduster"/>
              </a:rPr>
              <a:t>are</a:t>
            </a:r>
            <a:r>
              <a:rPr lang="en-US" sz="3972">
                <a:latin typeface="Patrick Hand" pitchFamily="2" charset="77"/>
                <a:cs typeface="Chalkduster"/>
              </a:rPr>
              <a:t> </a:t>
            </a:r>
            <a:r>
              <a:rPr lang="en-US" sz="3972">
                <a:solidFill>
                  <a:srgbClr val="00B050"/>
                </a:solidFill>
                <a:latin typeface="Patrick Hand" pitchFamily="2" charset="77"/>
                <a:cs typeface="Chalkduster"/>
              </a:rPr>
              <a:t>strong</a:t>
            </a:r>
            <a:r>
              <a:rPr lang="en-US" sz="3972">
                <a:latin typeface="Patrick Hand" pitchFamily="2" charset="77"/>
                <a:cs typeface="Chalkduster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B241F-34E4-00C8-2C52-49A63D24D80B}"/>
              </a:ext>
            </a:extLst>
          </p:cNvPr>
          <p:cNvSpPr txBox="1"/>
          <p:nvPr/>
        </p:nvSpPr>
        <p:spPr>
          <a:xfrm>
            <a:off x="5783756" y="5143655"/>
            <a:ext cx="4173197" cy="13148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Bees are yellow. </a:t>
            </a:r>
          </a:p>
          <a:p>
            <a:pPr defTabSz="504429"/>
            <a:r>
              <a:rPr lang="en-US" sz="3972">
                <a:latin typeface="Patrick Hand" pitchFamily="2" charset="77"/>
                <a:cs typeface="Chalkduster"/>
              </a:rPr>
              <a:t>Bees are insects.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ED49EA5-414F-E48A-8AAE-3CA02C8F7B21}"/>
              </a:ext>
            </a:extLst>
          </p:cNvPr>
          <p:cNvSpPr/>
          <p:nvPr/>
        </p:nvSpPr>
        <p:spPr>
          <a:xfrm>
            <a:off x="5218814" y="5303083"/>
            <a:ext cx="578473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869A669-FBE9-1FFE-DE9A-932FAF84801F}"/>
              </a:ext>
            </a:extLst>
          </p:cNvPr>
          <p:cNvSpPr/>
          <p:nvPr/>
        </p:nvSpPr>
        <p:spPr>
          <a:xfrm>
            <a:off x="5218814" y="5881262"/>
            <a:ext cx="578473" cy="48880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D2868-16FE-0C73-BD87-D9E3B0C8855E}"/>
              </a:ext>
            </a:extLst>
          </p:cNvPr>
          <p:cNvSpPr txBox="1"/>
          <p:nvPr/>
        </p:nvSpPr>
        <p:spPr>
          <a:xfrm>
            <a:off x="617504" y="2455080"/>
            <a:ext cx="4967985" cy="7001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504429"/>
            <a:r>
              <a:rPr lang="en-US" sz="3950" dirty="0">
                <a:solidFill>
                  <a:srgbClr val="2272B9"/>
                </a:solidFill>
                <a:latin typeface="Patrick Hand"/>
                <a:cs typeface="Chalkduster"/>
              </a:rPr>
              <a:t>Bees   </a:t>
            </a:r>
            <a:r>
              <a:rPr lang="en-US" sz="3950">
                <a:solidFill>
                  <a:srgbClr val="F79745"/>
                </a:solidFill>
                <a:latin typeface="Patrick Hand"/>
                <a:cs typeface="Chalkduster"/>
              </a:rPr>
              <a:t>are         </a:t>
            </a:r>
            <a:r>
              <a:rPr lang="en-US" sz="3950">
                <a:solidFill>
                  <a:srgbClr val="2272B9"/>
                </a:solidFill>
                <a:latin typeface="Patrick Hand"/>
                <a:cs typeface="Chalkduster"/>
              </a:rPr>
              <a:t>insects</a:t>
            </a:r>
          </a:p>
        </p:txBody>
      </p:sp>
    </p:spTree>
    <p:extLst>
      <p:ext uri="{BB962C8B-B14F-4D97-AF65-F5344CB8AC3E}">
        <p14:creationId xmlns:p14="http://schemas.microsoft.com/office/powerpoint/2010/main" val="9098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/>
      <p:bldP spid="61" grpId="0" animBg="1"/>
      <p:bldP spid="62" grpId="0"/>
      <p:bldP spid="6" grpId="0"/>
      <p:bldP spid="8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29A52EDA8B44D9435533944A77B44" ma:contentTypeVersion="30" ma:contentTypeDescription="Create a new document." ma:contentTypeScope="" ma:versionID="9856046d9973183c6f86598b6a86df54">
  <xsd:schema xmlns:xsd="http://www.w3.org/2001/XMLSchema" xmlns:xs="http://www.w3.org/2001/XMLSchema" xmlns:p="http://schemas.microsoft.com/office/2006/metadata/properties" xmlns:ns2="9d984de3-9317-4892-b606-609de45283ed" xmlns:ns3="f744bbeb-1b28-4d0b-a5ba-1b646bed86a0" targetNamespace="http://schemas.microsoft.com/office/2006/metadata/properties" ma:root="true" ma:fieldsID="3777f7f66f24146bb52edce61b3b68b6" ns2:_="" ns3:_="">
    <xsd:import namespace="9d984de3-9317-4892-b606-609de45283ed"/>
    <xsd:import namespace="f744bbeb-1b28-4d0b-a5ba-1b646bed86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eroffil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Thumbnail" minOccurs="0"/>
                <xsd:element ref="ns2:nd69ecd4cd0e4c66bff2c87193c5b62c" minOccurs="0"/>
                <xsd:element ref="ns2:j7121d12babb43d180e02b3fe94fa6dc" minOccurs="0"/>
                <xsd:element ref="ns2:a5b2086177d94bb5b4bfe2514743b6b4" minOccurs="0"/>
                <xsd:element ref="ns2:pc5f548e029a481dabf9f98bcecc2a0c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4de3-9317-4892-b606-609de4528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eroffiles" ma:index="10" nillable="true" ma:displayName="Order of files" ma:decimals="0" ma:format="Dropdown" ma:internalName="Orderoffiles" ma:percentage="FALSE">
      <xsd:simpleType>
        <xsd:restriction base="dms:Number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d2799a4-26e0-47b6-a402-4cab622e4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Thumbnail" ma:index="22" nillable="true" ma:displayName="Thumbnail" ma:format="Thumbnail" ma:internalName="Thumbnail">
      <xsd:simpleType>
        <xsd:restriction base="dms:Unknown"/>
      </xsd:simpleType>
    </xsd:element>
    <xsd:element name="nd69ecd4cd0e4c66bff2c87193c5b62c" ma:index="24" nillable="true" ma:taxonomy="true" ma:internalName="nd69ecd4cd0e4c66bff2c87193c5b62c" ma:taxonomyFieldName="Tags" ma:displayName="Tags" ma:default="" ma:fieldId="{7d69ecd4-cd0e-4c66-bff2-c87193c5b62c}" ma:taxonomyMulti="true" ma:sspId="dd2799a4-26e0-47b6-a402-4cab622e4f62" ma:termSetId="d6de3b32-5830-4ec4-8e42-225984d819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121d12babb43d180e02b3fe94fa6dc" ma:index="26" nillable="true" ma:taxonomy="true" ma:internalName="j7121d12babb43d180e02b3fe94fa6dc" ma:taxonomyFieldName="Schools" ma:displayName="Schools" ma:default="" ma:fieldId="{37121d12-babb-43d1-80e0-2b3fe94fa6dc}" ma:sspId="dd2799a4-26e0-47b6-a402-4cab622e4f62" ma:termSetId="53ca95ea-c134-441f-be86-1ed05da5cf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b2086177d94bb5b4bfe2514743b6b4" ma:index="28" nillable="true" ma:taxonomy="true" ma:internalName="a5b2086177d94bb5b4bfe2514743b6b4" ma:taxonomyFieldName="Course" ma:displayName="Course" ma:default="" ma:fieldId="{a5b20861-77d9-4bb5-b4bf-e2514743b6b4}" ma:sspId="dd2799a4-26e0-47b6-a402-4cab622e4f62" ma:termSetId="54a76202-04e3-415e-ab48-cdb398834b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5f548e029a481dabf9f98bcecc2a0c" ma:index="30" nillable="true" ma:taxonomy="true" ma:internalName="pc5f548e029a481dabf9f98bcecc2a0c" ma:taxonomyFieldName="Custom_x0020_colum" ma:displayName="Custom colum" ma:default="" ma:fieldId="{9c5f548e-029a-481d-abf9-f98bcecc2a0c}" ma:sspId="dd2799a4-26e0-47b6-a402-4cab622e4f62" ma:termSetId="d6de3b32-5830-4ec4-8e42-225984d81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4bbeb-1b28-4d0b-a5ba-1b646bed86a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7250d5e-b76a-400c-9e20-037611f29ebe}" ma:internalName="TaxCatchAll" ma:showField="CatchAllData" ma:web="f744bbeb-1b28-4d0b-a5ba-1b646bed86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offiles xmlns="9d984de3-9317-4892-b606-609de45283ed" xsi:nil="true"/>
    <Thumbnail xmlns="9d984de3-9317-4892-b606-609de45283ed" xsi:nil="true"/>
    <TaxCatchAll xmlns="f744bbeb-1b28-4d0b-a5ba-1b646bed86a0" xsi:nil="true"/>
    <lcf76f155ced4ddcb4097134ff3c332f xmlns="9d984de3-9317-4892-b606-609de45283ed">
      <Terms xmlns="http://schemas.microsoft.com/office/infopath/2007/PartnerControls"/>
    </lcf76f155ced4ddcb4097134ff3c332f>
    <nd69ecd4cd0e4c66bff2c87193c5b62c xmlns="9d984de3-9317-4892-b606-609de45283ed">
      <Terms xmlns="http://schemas.microsoft.com/office/infopath/2007/PartnerControls"/>
    </nd69ecd4cd0e4c66bff2c87193c5b62c>
    <a5b2086177d94bb5b4bfe2514743b6b4 xmlns="9d984de3-9317-4892-b606-609de45283ed">
      <Terms xmlns="http://schemas.microsoft.com/office/infopath/2007/PartnerControls"/>
    </a5b2086177d94bb5b4bfe2514743b6b4>
    <j7121d12babb43d180e02b3fe94fa6dc xmlns="9d984de3-9317-4892-b606-609de45283ed">
      <Terms xmlns="http://schemas.microsoft.com/office/infopath/2007/PartnerControls"/>
    </j7121d12babb43d180e02b3fe94fa6dc>
    <pc5f548e029a481dabf9f98bcecc2a0c xmlns="9d984de3-9317-4892-b606-609de45283ed">
      <Terms xmlns="http://schemas.microsoft.com/office/infopath/2007/PartnerControls"/>
    </pc5f548e029a481dabf9f98bcecc2a0c>
  </documentManagement>
</p:properties>
</file>

<file path=customXml/itemProps1.xml><?xml version="1.0" encoding="utf-8"?>
<ds:datastoreItem xmlns:ds="http://schemas.openxmlformats.org/officeDocument/2006/customXml" ds:itemID="{0F4B000E-E758-4CEC-BDE3-AEC6B49CD495}">
  <ds:schemaRefs>
    <ds:schemaRef ds:uri="9d984de3-9317-4892-b606-609de45283ed"/>
    <ds:schemaRef ds:uri="f744bbeb-1b28-4d0b-a5ba-1b646bed86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0565E8-C472-4354-A1A4-C001DC9BA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DC77F-EAFD-47C4-9985-D0412BF4CCD8}">
  <ds:schemaRefs>
    <ds:schemaRef ds:uri="9d984de3-9317-4892-b606-609de45283ed"/>
    <ds:schemaRef ds:uri="f744bbeb-1b28-4d0b-a5ba-1b646bed86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Linking Verbs Differentiating between  Predicate Adjectives and Predicate nouns</vt:lpstr>
      <vt:lpstr>Linking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 None</dc:creator>
  <cp:revision>21</cp:revision>
  <dcterms:created xsi:type="dcterms:W3CDTF">2020-07-31T19:46:14Z</dcterms:created>
  <dcterms:modified xsi:type="dcterms:W3CDTF">2026-02-07T22:19:12Z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0x01010051129A52EDA8B44D9435533944A77B44</vt:lpwstr>
  </property>
  <property fmtid="{D5CDD505-2E9C-101B-9397-08002B2CF9AE}" pid="3" name="MediaServiceImageTags">
    <vt:lpwstr/>
  </property>
  <property fmtid="{D5CDD505-2E9C-101B-9397-08002B2CF9AE}" pid="4" name="Course">
    <vt:lpwstr/>
  </property>
  <property fmtid="{D5CDD505-2E9C-101B-9397-08002B2CF9AE}" pid="5" name="Tags">
    <vt:lpwstr/>
  </property>
  <property fmtid="{D5CDD505-2E9C-101B-9397-08002B2CF9AE}" pid="6" name="Custom colum">
    <vt:lpwstr/>
  </property>
  <property fmtid="{D5CDD505-2E9C-101B-9397-08002B2CF9AE}" pid="7" name="Custom_x0020_colum">
    <vt:lpwstr/>
  </property>
  <property fmtid="{D5CDD505-2E9C-101B-9397-08002B2CF9AE}" pid="8" name="Schools">
    <vt:lpwstr/>
  </property>
</Properties>
</file>